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305" r:id="rId4"/>
    <p:sldId id="263" r:id="rId5"/>
    <p:sldId id="264" r:id="rId6"/>
    <p:sldId id="309" r:id="rId7"/>
    <p:sldId id="338" r:id="rId8"/>
    <p:sldId id="346" r:id="rId9"/>
    <p:sldId id="347" r:id="rId10"/>
    <p:sldId id="348" r:id="rId11"/>
    <p:sldId id="339" r:id="rId12"/>
    <p:sldId id="308" r:id="rId13"/>
    <p:sldId id="315" r:id="rId14"/>
    <p:sldId id="317" r:id="rId15"/>
    <p:sldId id="318" r:id="rId16"/>
    <p:sldId id="319" r:id="rId17"/>
    <p:sldId id="320" r:id="rId18"/>
    <p:sldId id="321" r:id="rId19"/>
    <p:sldId id="303" r:id="rId20"/>
    <p:sldId id="351" r:id="rId21"/>
    <p:sldId id="341" r:id="rId22"/>
    <p:sldId id="323" r:id="rId23"/>
    <p:sldId id="294" r:id="rId24"/>
    <p:sldId id="298" r:id="rId25"/>
    <p:sldId id="316" r:id="rId26"/>
    <p:sldId id="314" r:id="rId27"/>
    <p:sldId id="324" r:id="rId28"/>
    <p:sldId id="328" r:id="rId29"/>
    <p:sldId id="329" r:id="rId30"/>
    <p:sldId id="301" r:id="rId31"/>
    <p:sldId id="342" r:id="rId32"/>
    <p:sldId id="332" r:id="rId33"/>
    <p:sldId id="333" r:id="rId34"/>
    <p:sldId id="313" r:id="rId35"/>
    <p:sldId id="334" r:id="rId36"/>
    <p:sldId id="352" r:id="rId37"/>
    <p:sldId id="306" r:id="rId38"/>
    <p:sldId id="312" r:id="rId39"/>
    <p:sldId id="272" r:id="rId40"/>
    <p:sldId id="322" r:id="rId41"/>
    <p:sldId id="325" r:id="rId42"/>
    <p:sldId id="32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5EE3A9-7A5E-42BC-9812-CB79CE0A8294}">
          <p14:sldIdLst>
            <p14:sldId id="256"/>
          </p14:sldIdLst>
        </p14:section>
        <p14:section name="Introduction" id="{D2882A90-487D-4402-8D90-D494F9406F89}">
          <p14:sldIdLst>
            <p14:sldId id="305"/>
            <p14:sldId id="263"/>
            <p14:sldId id="264"/>
            <p14:sldId id="309"/>
          </p14:sldIdLst>
        </p14:section>
        <p14:section name="Background" id="{173F7A3A-3F41-42AD-B00C-B5148881FFEA}">
          <p14:sldIdLst>
            <p14:sldId id="338"/>
            <p14:sldId id="346"/>
            <p14:sldId id="347"/>
            <p14:sldId id="348"/>
          </p14:sldIdLst>
        </p14:section>
        <p14:section name="SVS2" id="{52B8996A-3430-47C3-AE13-C81F4144EDAF}">
          <p14:sldIdLst>
            <p14:sldId id="339"/>
            <p14:sldId id="308"/>
            <p14:sldId id="315"/>
            <p14:sldId id="317"/>
            <p14:sldId id="318"/>
            <p14:sldId id="319"/>
            <p14:sldId id="320"/>
            <p14:sldId id="321"/>
            <p14:sldId id="303"/>
            <p14:sldId id="351"/>
            <p14:sldId id="341"/>
            <p14:sldId id="323"/>
            <p14:sldId id="294"/>
            <p14:sldId id="298"/>
            <p14:sldId id="316"/>
            <p14:sldId id="314"/>
            <p14:sldId id="324"/>
            <p14:sldId id="328"/>
            <p14:sldId id="329"/>
            <p14:sldId id="301"/>
          </p14:sldIdLst>
        </p14:section>
        <p14:section name="Evaluation" id="{406D4357-0CB5-46DB-85CA-90C33ED9A913}">
          <p14:sldIdLst>
            <p14:sldId id="342"/>
            <p14:sldId id="332"/>
            <p14:sldId id="333"/>
            <p14:sldId id="313"/>
            <p14:sldId id="334"/>
          </p14:sldIdLst>
        </p14:section>
        <p14:section name="Conclusion" id="{AD6F0F73-E94E-4DD0-B5E0-65ED6FF21525}">
          <p14:sldIdLst>
            <p14:sldId id="352"/>
          </p14:sldIdLst>
        </p14:section>
        <p14:section name="Miscellany" id="{BF5BAFF4-7FF9-49F3-8C7C-144181D11A63}">
          <p14:sldIdLst>
            <p14:sldId id="306"/>
            <p14:sldId id="312"/>
            <p14:sldId id="272"/>
            <p14:sldId id="322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33981-01FB-47A3-B80D-A48DE0962780}" v="1" dt="2024-05-29T14:09:20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094" autoAdjust="0"/>
  </p:normalViewPr>
  <p:slideViewPr>
    <p:cSldViewPr snapToGrid="0">
      <p:cViewPr varScale="1">
        <p:scale>
          <a:sx n="104" d="100"/>
          <a:sy n="104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Boggs" userId="e68d4abc918da788" providerId="LiveId" clId="{14B33981-01FB-47A3-B80D-A48DE0962780}"/>
    <pc:docChg chg="undo redo custSel addSld delSld modSld sldOrd delSection modSection">
      <pc:chgData name="James Boggs" userId="e68d4abc918da788" providerId="LiveId" clId="{14B33981-01FB-47A3-B80D-A48DE0962780}" dt="2024-05-29T14:10:07.630" v="1968" actId="729"/>
      <pc:docMkLst>
        <pc:docMk/>
      </pc:docMkLst>
      <pc:sldChg chg="modSp mod">
        <pc:chgData name="James Boggs" userId="e68d4abc918da788" providerId="LiveId" clId="{14B33981-01FB-47A3-B80D-A48DE0962780}" dt="2024-05-29T14:05:14.178" v="1962" actId="20577"/>
        <pc:sldMkLst>
          <pc:docMk/>
          <pc:sldMk cId="1869168483" sldId="256"/>
        </pc:sldMkLst>
        <pc:spChg chg="mod">
          <ac:chgData name="James Boggs" userId="e68d4abc918da788" providerId="LiveId" clId="{14B33981-01FB-47A3-B80D-A48DE0962780}" dt="2024-05-28T16:49:28.850" v="1" actId="27636"/>
          <ac:spMkLst>
            <pc:docMk/>
            <pc:sldMk cId="1869168483" sldId="256"/>
            <ac:spMk id="2" creationId="{475CECCB-6B17-D947-CD39-13BF08284D53}"/>
          </ac:spMkLst>
        </pc:spChg>
        <pc:spChg chg="mod">
          <ac:chgData name="James Boggs" userId="e68d4abc918da788" providerId="LiveId" clId="{14B33981-01FB-47A3-B80D-A48DE0962780}" dt="2024-05-29T14:05:14.178" v="1962" actId="20577"/>
          <ac:spMkLst>
            <pc:docMk/>
            <pc:sldMk cId="1869168483" sldId="256"/>
            <ac:spMk id="3" creationId="{7003CE1C-FF2C-C798-F94B-15CE603CA44C}"/>
          </ac:spMkLst>
        </pc:spChg>
      </pc:sldChg>
      <pc:sldChg chg="del">
        <pc:chgData name="James Boggs" userId="e68d4abc918da788" providerId="LiveId" clId="{14B33981-01FB-47A3-B80D-A48DE0962780}" dt="2024-05-28T16:49:45.906" v="2" actId="47"/>
        <pc:sldMkLst>
          <pc:docMk/>
          <pc:sldMk cId="3079681128" sldId="257"/>
        </pc:sldMkLst>
      </pc:sldChg>
      <pc:sldChg chg="del">
        <pc:chgData name="James Boggs" userId="e68d4abc918da788" providerId="LiveId" clId="{14B33981-01FB-47A3-B80D-A48DE0962780}" dt="2024-05-28T16:49:45.906" v="2" actId="47"/>
        <pc:sldMkLst>
          <pc:docMk/>
          <pc:sldMk cId="1062911970" sldId="258"/>
        </pc:sldMkLst>
      </pc:sldChg>
      <pc:sldChg chg="del">
        <pc:chgData name="James Boggs" userId="e68d4abc918da788" providerId="LiveId" clId="{14B33981-01FB-47A3-B80D-A48DE0962780}" dt="2024-05-29T14:05:23.246" v="1963" actId="47"/>
        <pc:sldMkLst>
          <pc:docMk/>
          <pc:sldMk cId="2195116282" sldId="259"/>
        </pc:sldMkLst>
      </pc:sldChg>
      <pc:sldChg chg="mod modAnim modShow">
        <pc:chgData name="James Boggs" userId="e68d4abc918da788" providerId="LiveId" clId="{14B33981-01FB-47A3-B80D-A48DE0962780}" dt="2024-05-29T14:10:07.630" v="1968" actId="729"/>
        <pc:sldMkLst>
          <pc:docMk/>
          <pc:sldMk cId="4020450357" sldId="263"/>
        </pc:sldMkLst>
      </pc:sldChg>
      <pc:sldChg chg="mod modShow">
        <pc:chgData name="James Boggs" userId="e68d4abc918da788" providerId="LiveId" clId="{14B33981-01FB-47A3-B80D-A48DE0962780}" dt="2024-05-28T17:02:15.818" v="4" actId="729"/>
        <pc:sldMkLst>
          <pc:docMk/>
          <pc:sldMk cId="1710547363" sldId="264"/>
        </pc:sldMkLst>
      </pc:sldChg>
      <pc:sldChg chg="del">
        <pc:chgData name="James Boggs" userId="e68d4abc918da788" providerId="LiveId" clId="{14B33981-01FB-47A3-B80D-A48DE0962780}" dt="2024-05-28T17:03:09.545" v="6" actId="47"/>
        <pc:sldMkLst>
          <pc:docMk/>
          <pc:sldMk cId="2452305041" sldId="266"/>
        </pc:sldMkLst>
      </pc:sldChg>
      <pc:sldChg chg="del">
        <pc:chgData name="James Boggs" userId="e68d4abc918da788" providerId="LiveId" clId="{14B33981-01FB-47A3-B80D-A48DE0962780}" dt="2024-05-28T18:44:28.171" v="1368" actId="47"/>
        <pc:sldMkLst>
          <pc:docMk/>
          <pc:sldMk cId="2291623021" sldId="267"/>
        </pc:sldMkLst>
      </pc:sldChg>
      <pc:sldChg chg="modSp del mod ord">
        <pc:chgData name="James Boggs" userId="e68d4abc918da788" providerId="LiveId" clId="{14B33981-01FB-47A3-B80D-A48DE0962780}" dt="2024-05-28T17:16:27.188" v="156" actId="47"/>
        <pc:sldMkLst>
          <pc:docMk/>
          <pc:sldMk cId="4238746844" sldId="268"/>
        </pc:sldMkLst>
        <pc:spChg chg="mod">
          <ac:chgData name="James Boggs" userId="e68d4abc918da788" providerId="LiveId" clId="{14B33981-01FB-47A3-B80D-A48DE0962780}" dt="2024-05-28T17:12:48.997" v="71" actId="20577"/>
          <ac:spMkLst>
            <pc:docMk/>
            <pc:sldMk cId="4238746844" sldId="268"/>
            <ac:spMk id="2" creationId="{87D54EAA-89ED-EB0E-B623-CA13A6077BD0}"/>
          </ac:spMkLst>
        </pc:spChg>
      </pc:sldChg>
      <pc:sldChg chg="del">
        <pc:chgData name="James Boggs" userId="e68d4abc918da788" providerId="LiveId" clId="{14B33981-01FB-47A3-B80D-A48DE0962780}" dt="2024-05-28T17:43:35.198" v="431" actId="47"/>
        <pc:sldMkLst>
          <pc:docMk/>
          <pc:sldMk cId="4098655460" sldId="278"/>
        </pc:sldMkLst>
      </pc:sldChg>
      <pc:sldChg chg="del">
        <pc:chgData name="James Boggs" userId="e68d4abc918da788" providerId="LiveId" clId="{14B33981-01FB-47A3-B80D-A48DE0962780}" dt="2024-05-28T18:44:30.510" v="1369" actId="47"/>
        <pc:sldMkLst>
          <pc:docMk/>
          <pc:sldMk cId="2233968436" sldId="288"/>
        </pc:sldMkLst>
      </pc:sldChg>
      <pc:sldChg chg="del">
        <pc:chgData name="James Boggs" userId="e68d4abc918da788" providerId="LiveId" clId="{14B33981-01FB-47A3-B80D-A48DE0962780}" dt="2024-05-28T17:03:23.957" v="7" actId="47"/>
        <pc:sldMkLst>
          <pc:docMk/>
          <pc:sldMk cId="2008235480" sldId="293"/>
        </pc:sldMkLst>
      </pc:sldChg>
      <pc:sldChg chg="ord">
        <pc:chgData name="James Boggs" userId="e68d4abc918da788" providerId="LiveId" clId="{14B33981-01FB-47A3-B80D-A48DE0962780}" dt="2024-05-28T17:50:33.231" v="584"/>
        <pc:sldMkLst>
          <pc:docMk/>
          <pc:sldMk cId="2310391787" sldId="294"/>
        </pc:sldMkLst>
      </pc:sldChg>
      <pc:sldChg chg="ord">
        <pc:chgData name="James Boggs" userId="e68d4abc918da788" providerId="LiveId" clId="{14B33981-01FB-47A3-B80D-A48DE0962780}" dt="2024-05-28T17:50:33.231" v="584"/>
        <pc:sldMkLst>
          <pc:docMk/>
          <pc:sldMk cId="521252252" sldId="298"/>
        </pc:sldMkLst>
      </pc:sldChg>
      <pc:sldChg chg="ord">
        <pc:chgData name="James Boggs" userId="e68d4abc918da788" providerId="LiveId" clId="{14B33981-01FB-47A3-B80D-A48DE0962780}" dt="2024-05-28T17:50:33.231" v="584"/>
        <pc:sldMkLst>
          <pc:docMk/>
          <pc:sldMk cId="96019920" sldId="301"/>
        </pc:sldMkLst>
      </pc:sldChg>
      <pc:sldChg chg="addSp delSp modSp mod ord modShow">
        <pc:chgData name="James Boggs" userId="e68d4abc918da788" providerId="LiveId" clId="{14B33981-01FB-47A3-B80D-A48DE0962780}" dt="2024-05-28T18:34:04.828" v="1259" actId="729"/>
        <pc:sldMkLst>
          <pc:docMk/>
          <pc:sldMk cId="2242031632" sldId="303"/>
        </pc:sldMkLst>
        <pc:spChg chg="mod">
          <ac:chgData name="James Boggs" userId="e68d4abc918da788" providerId="LiveId" clId="{14B33981-01FB-47A3-B80D-A48DE0962780}" dt="2024-05-28T18:02:54.384" v="841" actId="27636"/>
          <ac:spMkLst>
            <pc:docMk/>
            <pc:sldMk cId="2242031632" sldId="303"/>
            <ac:spMk id="3" creationId="{5D2F9543-CB72-822C-EF76-FFC69D0DA419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6" creationId="{F338BC45-ABCE-45E7-2434-B29B1081A832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7" creationId="{A3DDA146-9A67-2BEE-C27A-96E79C85304A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8" creationId="{92419509-D79F-982A-F193-0190A383B050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9" creationId="{20E84A8C-61FD-820F-5BB8-327F873F5F4D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10" creationId="{575A1660-E7AB-E1E6-4BF9-336E517EC825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11" creationId="{146B6C40-A378-C8CD-6603-B4F422DF1DE2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12" creationId="{6DB07C38-8D14-8F4D-C929-8AE9339657BB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15" creationId="{E3CAE980-F9FC-02D8-BDBF-5D8DEC285ECC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16" creationId="{3061D3B5-ADC0-6EFE-2CB7-AD4DFE2452E4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17" creationId="{F327FDFD-CB9A-57BA-F89E-32239440B6E5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18" creationId="{B59717A5-8065-1AE3-4CEF-208AB2D139CE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19" creationId="{E72BCEB9-5AA3-205E-C9C4-12BA1707CD28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20" creationId="{99018A9B-31AB-846D-7AFB-F7006F936B0E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23" creationId="{A05A0EDD-D9A1-5D49-0C11-64F924386835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24" creationId="{5BECB1BF-6258-D97F-87AE-B6B8FF180499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25" creationId="{0BDAC1B8-BE42-8328-D846-AA91E10864DC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26" creationId="{3F8FFE37-3A8E-96FE-905A-A3EBE56272F6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27" creationId="{212FAEDE-03EF-143F-BBCC-CA458B4AF0F0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29" creationId="{8F0A9211-81D2-3C26-4B3E-A6766C00B0A4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30" creationId="{1553B356-7152-0449-A720-6D8D8AE8DF28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32" creationId="{4AF136F8-5071-306E-D915-97CEFAB639D5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33" creationId="{B1E9F74A-2551-CB54-A17A-5626654D5B7B}"/>
          </ac:spMkLst>
        </pc:spChg>
        <pc:spChg chg="add mod">
          <ac:chgData name="James Boggs" userId="e68d4abc918da788" providerId="LiveId" clId="{14B33981-01FB-47A3-B80D-A48DE0962780}" dt="2024-05-28T17:55:39.294" v="681"/>
          <ac:spMkLst>
            <pc:docMk/>
            <pc:sldMk cId="2242031632" sldId="303"/>
            <ac:spMk id="34" creationId="{824227F9-1B71-CAD7-8987-E0650C95F777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36" creationId="{2E810908-49AC-A761-EEE0-008E4E668BB6}"/>
          </ac:spMkLst>
        </pc:spChg>
        <pc:spChg chg="add mod">
          <ac:chgData name="James Boggs" userId="e68d4abc918da788" providerId="LiveId" clId="{14B33981-01FB-47A3-B80D-A48DE0962780}" dt="2024-05-28T18:20:00.815" v="1156" actId="14100"/>
          <ac:spMkLst>
            <pc:docMk/>
            <pc:sldMk cId="2242031632" sldId="303"/>
            <ac:spMk id="37" creationId="{6B22232C-4778-7268-1664-8F865E9EC7B5}"/>
          </ac:spMkLst>
        </pc:spChg>
        <pc:spChg chg="add del mod">
          <ac:chgData name="James Boggs" userId="e68d4abc918da788" providerId="LiveId" clId="{14B33981-01FB-47A3-B80D-A48DE0962780}" dt="2024-05-28T18:15:30.010" v="1088" actId="478"/>
          <ac:spMkLst>
            <pc:docMk/>
            <pc:sldMk cId="2242031632" sldId="303"/>
            <ac:spMk id="38" creationId="{E9E57150-6AD2-8B46-4D58-06A2732CA814}"/>
          </ac:spMkLst>
        </pc:spChg>
        <pc:spChg chg="add del mod">
          <ac:chgData name="James Boggs" userId="e68d4abc918da788" providerId="LiveId" clId="{14B33981-01FB-47A3-B80D-A48DE0962780}" dt="2024-05-28T18:15:27.411" v="1085" actId="478"/>
          <ac:spMkLst>
            <pc:docMk/>
            <pc:sldMk cId="2242031632" sldId="303"/>
            <ac:spMk id="39" creationId="{A6558A0C-FB5C-9656-D0E5-873DDA3A2807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40" creationId="{1F3FD8AA-8073-8681-B37F-1D749B1021E2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41" creationId="{E76DEBF7-DD87-7A8B-06FE-A4B145617859}"/>
          </ac:spMkLst>
        </pc:spChg>
        <pc:spChg chg="add del mod">
          <ac:chgData name="James Boggs" userId="e68d4abc918da788" providerId="LiveId" clId="{14B33981-01FB-47A3-B80D-A48DE0962780}" dt="2024-05-28T18:15:35.949" v="1092" actId="478"/>
          <ac:spMkLst>
            <pc:docMk/>
            <pc:sldMk cId="2242031632" sldId="303"/>
            <ac:spMk id="42" creationId="{977B59FD-46D0-880D-4959-F784205400CC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44" creationId="{89C425E2-0835-E553-B6DE-B2ABC666899C}"/>
          </ac:spMkLst>
        </pc:spChg>
        <pc:spChg chg="add mod">
          <ac:chgData name="James Boggs" userId="e68d4abc918da788" providerId="LiveId" clId="{14B33981-01FB-47A3-B80D-A48DE0962780}" dt="2024-05-28T18:20:00.495" v="1155" actId="14100"/>
          <ac:spMkLst>
            <pc:docMk/>
            <pc:sldMk cId="2242031632" sldId="303"/>
            <ac:spMk id="45" creationId="{8A119D1B-94EA-517C-64BE-CFFC049E768F}"/>
          </ac:spMkLst>
        </pc:spChg>
        <pc:spChg chg="add del mod">
          <ac:chgData name="James Boggs" userId="e68d4abc918da788" providerId="LiveId" clId="{14B33981-01FB-47A3-B80D-A48DE0962780}" dt="2024-05-28T18:15:31.561" v="1089" actId="478"/>
          <ac:spMkLst>
            <pc:docMk/>
            <pc:sldMk cId="2242031632" sldId="303"/>
            <ac:spMk id="46" creationId="{D6FEC1C4-7230-D03A-3326-446B0441B72B}"/>
          </ac:spMkLst>
        </pc:spChg>
        <pc:spChg chg="add del mod">
          <ac:chgData name="James Boggs" userId="e68d4abc918da788" providerId="LiveId" clId="{14B33981-01FB-47A3-B80D-A48DE0962780}" dt="2024-05-28T18:15:32.858" v="1090" actId="478"/>
          <ac:spMkLst>
            <pc:docMk/>
            <pc:sldMk cId="2242031632" sldId="303"/>
            <ac:spMk id="47" creationId="{F8212EF1-7648-A410-05FC-1749BA05EE26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48" creationId="{5A47C48B-741A-F1A2-5470-81D2E69EAC67}"/>
          </ac:spMkLst>
        </pc:spChg>
        <pc:spChg chg="add del mod">
          <ac:chgData name="James Boggs" userId="e68d4abc918da788" providerId="LiveId" clId="{14B33981-01FB-47A3-B80D-A48DE0962780}" dt="2024-05-28T18:15:34.450" v="1091" actId="478"/>
          <ac:spMkLst>
            <pc:docMk/>
            <pc:sldMk cId="2242031632" sldId="303"/>
            <ac:spMk id="49" creationId="{CD6D6F46-E675-8D56-1A21-BCEA34DF458D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52" creationId="{DBF43BF5-58A3-7964-FF6B-11443D7C3E9D}"/>
          </ac:spMkLst>
        </pc:spChg>
        <pc:spChg chg="add del mod">
          <ac:chgData name="James Boggs" userId="e68d4abc918da788" providerId="LiveId" clId="{14B33981-01FB-47A3-B80D-A48DE0962780}" dt="2024-05-28T18:15:39.893" v="1095" actId="478"/>
          <ac:spMkLst>
            <pc:docMk/>
            <pc:sldMk cId="2242031632" sldId="303"/>
            <ac:spMk id="53" creationId="{A034AAD2-6FC3-B28E-56CF-ACF9798E59D7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54" creationId="{23B64D8D-4640-DEC7-C7C2-293662AC5404}"/>
          </ac:spMkLst>
        </pc:spChg>
        <pc:spChg chg="add del mod">
          <ac:chgData name="James Boggs" userId="e68d4abc918da788" providerId="LiveId" clId="{14B33981-01FB-47A3-B80D-A48DE0962780}" dt="2024-05-28T18:15:37.223" v="1093" actId="478"/>
          <ac:spMkLst>
            <pc:docMk/>
            <pc:sldMk cId="2242031632" sldId="303"/>
            <ac:spMk id="55" creationId="{1C67641B-AD69-1E8B-C64D-83A32C49B54D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56" creationId="{566B014F-1B4B-D8F3-F493-9425D04E9D83}"/>
          </ac:spMkLst>
        </pc:spChg>
        <pc:spChg chg="add del mod">
          <ac:chgData name="James Boggs" userId="e68d4abc918da788" providerId="LiveId" clId="{14B33981-01FB-47A3-B80D-A48DE0962780}" dt="2024-05-28T18:16:36.861" v="1118" actId="478"/>
          <ac:spMkLst>
            <pc:docMk/>
            <pc:sldMk cId="2242031632" sldId="303"/>
            <ac:spMk id="58" creationId="{E92BFBEB-9B70-1435-3D5B-9C04481F1F9A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59" creationId="{C24BC06B-6CC7-232C-4938-96F39E1976CB}"/>
          </ac:spMkLst>
        </pc:spChg>
        <pc:spChg chg="add mod">
          <ac:chgData name="James Boggs" userId="e68d4abc918da788" providerId="LiveId" clId="{14B33981-01FB-47A3-B80D-A48DE0962780}" dt="2024-05-28T18:20:17.528" v="1161" actId="1076"/>
          <ac:spMkLst>
            <pc:docMk/>
            <pc:sldMk cId="2242031632" sldId="303"/>
            <ac:spMk id="61" creationId="{4E04DA46-A89B-46BA-0814-6AF8C619F607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62" creationId="{E79DD300-E17F-F4DC-666C-616783F86548}"/>
          </ac:spMkLst>
        </pc:spChg>
        <pc:spChg chg="add mod">
          <ac:chgData name="James Boggs" userId="e68d4abc918da788" providerId="LiveId" clId="{14B33981-01FB-47A3-B80D-A48DE0962780}" dt="2024-05-28T18:19:15.369" v="1150" actId="1076"/>
          <ac:spMkLst>
            <pc:docMk/>
            <pc:sldMk cId="2242031632" sldId="303"/>
            <ac:spMk id="63" creationId="{111A9410-B84A-9558-E430-A3ED7560AC17}"/>
          </ac:spMkLst>
        </pc:spChg>
        <pc:spChg chg="add mod ord">
          <ac:chgData name="James Boggs" userId="e68d4abc918da788" providerId="LiveId" clId="{14B33981-01FB-47A3-B80D-A48DE0962780}" dt="2024-05-28T18:20:27.966" v="1162" actId="14100"/>
          <ac:spMkLst>
            <pc:docMk/>
            <pc:sldMk cId="2242031632" sldId="303"/>
            <ac:spMk id="65" creationId="{9BA13474-CC79-C5B1-7772-6FAA3F9D1213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68" creationId="{20DBF594-7F29-6B28-343C-9511FCDC77F9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69" creationId="{C1F42121-C884-7836-00B9-7AF0DB2BA456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70" creationId="{A1E66EFB-5F2A-A67E-FA6C-C416F3BFFE44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71" creationId="{30330A8D-A386-9039-F572-2176A7A98E97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72" creationId="{4870BCD2-3805-FC8C-307B-2C99ECD08F43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73" creationId="{09B9D820-DDBB-8A84-DB83-9F3788E20CCE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74" creationId="{2B7461A2-9BDB-5845-F391-84C6489C79C0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76" creationId="{F633C939-6BC6-FE1B-886E-D210B3954138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77" creationId="{8A10B7B3-08DB-384C-415B-3E69C47867C7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78" creationId="{9FDA8257-E858-04E8-DAAD-7EE83587F16B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79" creationId="{7D8712E0-5503-57D5-75A9-EC0B27B1712D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80" creationId="{62F38188-D941-60F2-D669-D96BEEB4E869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81" creationId="{B61E6F3F-B0C3-752D-2AD2-91D931AAF366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84" creationId="{EAA696EE-465C-F64A-2AC3-E79350818AB4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85" creationId="{BB8687FC-B860-A42C-6B55-63EA47A10AE8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86" creationId="{DCEE3162-EF6C-88AC-99B3-E97074F7D763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87" creationId="{9BD66395-8F72-C357-0311-2679C9C0DECC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88" creationId="{8D1EF2AE-90E1-2F09-190C-475AA76638BB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90" creationId="{C147C7B6-1861-5026-8680-1B0F27C1513F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91" creationId="{F6881E8F-F308-B029-89B5-23FFF3432F08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93" creationId="{0DBD3876-86D3-279B-E339-38EC1C23A340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94" creationId="{CA1A6927-0085-9AE1-3340-85A51B224EFC}"/>
          </ac:spMkLst>
        </pc:spChg>
        <pc:spChg chg="add mod">
          <ac:chgData name="James Boggs" userId="e68d4abc918da788" providerId="LiveId" clId="{14B33981-01FB-47A3-B80D-A48DE0962780}" dt="2024-05-28T17:57:46.978" v="760"/>
          <ac:spMkLst>
            <pc:docMk/>
            <pc:sldMk cId="2242031632" sldId="303"/>
            <ac:spMk id="95" creationId="{491D5D6B-BF3F-BA6B-54AD-BDAEC46339DC}"/>
          </ac:spMkLst>
        </pc:spChg>
        <pc:spChg chg="add mod">
          <ac:chgData name="James Boggs" userId="e68d4abc918da788" providerId="LiveId" clId="{14B33981-01FB-47A3-B80D-A48DE0962780}" dt="2024-05-28T18:24:48.873" v="1228" actId="1076"/>
          <ac:spMkLst>
            <pc:docMk/>
            <pc:sldMk cId="2242031632" sldId="303"/>
            <ac:spMk id="96" creationId="{39ABA367-94D2-B328-3CB0-7546ADF64DF1}"/>
          </ac:spMkLst>
        </pc:spChg>
        <pc:spChg chg="add del">
          <ac:chgData name="James Boggs" userId="e68d4abc918da788" providerId="LiveId" clId="{14B33981-01FB-47A3-B80D-A48DE0962780}" dt="2024-05-28T17:58:42.742" v="782" actId="11529"/>
          <ac:spMkLst>
            <pc:docMk/>
            <pc:sldMk cId="2242031632" sldId="303"/>
            <ac:spMk id="97" creationId="{03270CFE-D066-A47B-6F54-D6F9C62D2D44}"/>
          </ac:spMkLst>
        </pc:spChg>
        <pc:spChg chg="add del mod topLvl">
          <ac:chgData name="James Boggs" userId="e68d4abc918da788" providerId="LiveId" clId="{14B33981-01FB-47A3-B80D-A48DE0962780}" dt="2024-05-28T18:12:22.132" v="1028" actId="478"/>
          <ac:spMkLst>
            <pc:docMk/>
            <pc:sldMk cId="2242031632" sldId="303"/>
            <ac:spMk id="98" creationId="{50CCEED7-9916-0577-6F55-5653BC181CCF}"/>
          </ac:spMkLst>
        </pc:spChg>
        <pc:spChg chg="add del mod topLvl">
          <ac:chgData name="James Boggs" userId="e68d4abc918da788" providerId="LiveId" clId="{14B33981-01FB-47A3-B80D-A48DE0962780}" dt="2024-05-28T18:25:26.665" v="1233" actId="1076"/>
          <ac:spMkLst>
            <pc:docMk/>
            <pc:sldMk cId="2242031632" sldId="303"/>
            <ac:spMk id="99" creationId="{4008F23C-FD59-FC49-2A7E-179D1040FE8D}"/>
          </ac:spMkLst>
        </pc:spChg>
        <pc:spChg chg="add del mod topLvl">
          <ac:chgData name="James Boggs" userId="e68d4abc918da788" providerId="LiveId" clId="{14B33981-01FB-47A3-B80D-A48DE0962780}" dt="2024-05-28T18:25:26.665" v="1233" actId="1076"/>
          <ac:spMkLst>
            <pc:docMk/>
            <pc:sldMk cId="2242031632" sldId="303"/>
            <ac:spMk id="100" creationId="{0E015045-A454-9AA8-C5E5-6143DEC85043}"/>
          </ac:spMkLst>
        </pc:spChg>
        <pc:spChg chg="add del mod topLvl">
          <ac:chgData name="James Boggs" userId="e68d4abc918da788" providerId="LiveId" clId="{14B33981-01FB-47A3-B80D-A48DE0962780}" dt="2024-05-28T18:12:24.063" v="1031" actId="478"/>
          <ac:spMkLst>
            <pc:docMk/>
            <pc:sldMk cId="2242031632" sldId="303"/>
            <ac:spMk id="101" creationId="{8585B26A-A76E-37FE-F749-8345C047205B}"/>
          </ac:spMkLst>
        </pc:spChg>
        <pc:spChg chg="add mod topLvl">
          <ac:chgData name="James Boggs" userId="e68d4abc918da788" providerId="LiveId" clId="{14B33981-01FB-47A3-B80D-A48DE0962780}" dt="2024-05-28T18:25:26.665" v="1233" actId="1076"/>
          <ac:spMkLst>
            <pc:docMk/>
            <pc:sldMk cId="2242031632" sldId="303"/>
            <ac:spMk id="102" creationId="{7FE4CBDB-99C7-2778-DD35-47F120984D4C}"/>
          </ac:spMkLst>
        </pc:spChg>
        <pc:spChg chg="add del">
          <ac:chgData name="James Boggs" userId="e68d4abc918da788" providerId="LiveId" clId="{14B33981-01FB-47A3-B80D-A48DE0962780}" dt="2024-05-28T18:07:49.969" v="987" actId="478"/>
          <ac:spMkLst>
            <pc:docMk/>
            <pc:sldMk cId="2242031632" sldId="303"/>
            <ac:spMk id="142" creationId="{1168967E-0294-E4F9-437F-EFD850A5DC9E}"/>
          </ac:spMkLst>
        </pc:spChg>
        <pc:spChg chg="add del">
          <ac:chgData name="James Boggs" userId="e68d4abc918da788" providerId="LiveId" clId="{14B33981-01FB-47A3-B80D-A48DE0962780}" dt="2024-05-28T18:08:32.194" v="993" actId="478"/>
          <ac:spMkLst>
            <pc:docMk/>
            <pc:sldMk cId="2242031632" sldId="303"/>
            <ac:spMk id="146" creationId="{28C22BCE-E15D-F174-F6EC-433E84235A1B}"/>
          </ac:spMkLst>
        </pc:spChg>
        <pc:spChg chg="add del">
          <ac:chgData name="James Boggs" userId="e68d4abc918da788" providerId="LiveId" clId="{14B33981-01FB-47A3-B80D-A48DE0962780}" dt="2024-05-28T18:08:47.717" v="995" actId="11529"/>
          <ac:spMkLst>
            <pc:docMk/>
            <pc:sldMk cId="2242031632" sldId="303"/>
            <ac:spMk id="147" creationId="{F08B5232-9638-28C4-4389-29E984B6A2DD}"/>
          </ac:spMkLst>
        </pc:spChg>
        <pc:spChg chg="add del">
          <ac:chgData name="James Boggs" userId="e68d4abc918da788" providerId="LiveId" clId="{14B33981-01FB-47A3-B80D-A48DE0962780}" dt="2024-05-28T18:09:22.282" v="997" actId="478"/>
          <ac:spMkLst>
            <pc:docMk/>
            <pc:sldMk cId="2242031632" sldId="303"/>
            <ac:spMk id="148" creationId="{8F8C1DF8-E23D-8874-5A20-7F275AC14DB7}"/>
          </ac:spMkLst>
        </pc:spChg>
        <pc:spChg chg="add mod">
          <ac:chgData name="James Boggs" userId="e68d4abc918da788" providerId="LiveId" clId="{14B33981-01FB-47A3-B80D-A48DE0962780}" dt="2024-05-28T18:25:44.793" v="1240" actId="1076"/>
          <ac:spMkLst>
            <pc:docMk/>
            <pc:sldMk cId="2242031632" sldId="303"/>
            <ac:spMk id="211" creationId="{096E270E-B7A7-228B-3F96-B36AFAEFDAE7}"/>
          </ac:spMkLst>
        </pc:spChg>
        <pc:spChg chg="add mod">
          <ac:chgData name="James Boggs" userId="e68d4abc918da788" providerId="LiveId" clId="{14B33981-01FB-47A3-B80D-A48DE0962780}" dt="2024-05-28T18:25:33.427" v="1236" actId="1076"/>
          <ac:spMkLst>
            <pc:docMk/>
            <pc:sldMk cId="2242031632" sldId="303"/>
            <ac:spMk id="220" creationId="{63D8F512-2039-A765-8CCA-5074D4A7121A}"/>
          </ac:spMkLst>
        </pc:spChg>
        <pc:spChg chg="add mod">
          <ac:chgData name="James Boggs" userId="e68d4abc918da788" providerId="LiveId" clId="{14B33981-01FB-47A3-B80D-A48DE0962780}" dt="2024-05-28T18:25:52.523" v="1243" actId="1076"/>
          <ac:spMkLst>
            <pc:docMk/>
            <pc:sldMk cId="2242031632" sldId="303"/>
            <ac:spMk id="228" creationId="{FD1BC5B6-56AC-F0D4-69FA-EABAE28FCFE9}"/>
          </ac:spMkLst>
        </pc:spChg>
        <pc:spChg chg="add mod">
          <ac:chgData name="James Boggs" userId="e68d4abc918da788" providerId="LiveId" clId="{14B33981-01FB-47A3-B80D-A48DE0962780}" dt="2024-05-28T18:26:20.887" v="1255" actId="1076"/>
          <ac:spMkLst>
            <pc:docMk/>
            <pc:sldMk cId="2242031632" sldId="303"/>
            <ac:spMk id="236" creationId="{873DC843-9CB0-EC7E-37C8-43474E0F6DB2}"/>
          </ac:spMkLst>
        </pc:spChg>
        <pc:spChg chg="add mod">
          <ac:chgData name="James Boggs" userId="e68d4abc918da788" providerId="LiveId" clId="{14B33981-01FB-47A3-B80D-A48DE0962780}" dt="2024-05-28T18:26:25.210" v="1256" actId="1076"/>
          <ac:spMkLst>
            <pc:docMk/>
            <pc:sldMk cId="2242031632" sldId="303"/>
            <ac:spMk id="237" creationId="{01003F75-7038-F96D-8D31-527FA134923B}"/>
          </ac:spMkLst>
        </pc:spChg>
        <pc:spChg chg="add mod">
          <ac:chgData name="James Boggs" userId="e68d4abc918da788" providerId="LiveId" clId="{14B33981-01FB-47A3-B80D-A48DE0962780}" dt="2024-05-28T18:24:45.474" v="1225" actId="1076"/>
          <ac:spMkLst>
            <pc:docMk/>
            <pc:sldMk cId="2242031632" sldId="303"/>
            <ac:spMk id="289" creationId="{FCACA392-9D32-D3D0-9CA6-2333C00D733D}"/>
          </ac:spMkLst>
        </pc:spChg>
        <pc:spChg chg="add mod">
          <ac:chgData name="James Boggs" userId="e68d4abc918da788" providerId="LiveId" clId="{14B33981-01FB-47A3-B80D-A48DE0962780}" dt="2024-05-28T18:25:56.824" v="1246" actId="1076"/>
          <ac:spMkLst>
            <pc:docMk/>
            <pc:sldMk cId="2242031632" sldId="303"/>
            <ac:spMk id="326" creationId="{EA81C986-027F-4904-01A0-195629347558}"/>
          </ac:spMkLst>
        </pc:spChg>
        <pc:grpChg chg="add mod">
          <ac:chgData name="James Boggs" userId="e68d4abc918da788" providerId="LiveId" clId="{14B33981-01FB-47A3-B80D-A48DE0962780}" dt="2024-05-28T17:57:39.934" v="758" actId="164"/>
          <ac:grpSpMkLst>
            <pc:docMk/>
            <pc:sldMk cId="2242031632" sldId="303"/>
            <ac:grpSpMk id="64" creationId="{DC1578E6-14C6-1A5C-8BD9-45757FA267D5}"/>
          </ac:grpSpMkLst>
        </pc:grpChg>
        <pc:grpChg chg="add del mod">
          <ac:chgData name="James Boggs" userId="e68d4abc918da788" providerId="LiveId" clId="{14B33981-01FB-47A3-B80D-A48DE0962780}" dt="2024-05-28T18:15:28.856" v="1087" actId="478"/>
          <ac:grpSpMkLst>
            <pc:docMk/>
            <pc:sldMk cId="2242031632" sldId="303"/>
            <ac:grpSpMk id="66" creationId="{8C4A00CC-3DCE-5D5C-0EFD-40D0937D56CD}"/>
          </ac:grpSpMkLst>
        </pc:grpChg>
        <pc:grpChg chg="add del mod">
          <ac:chgData name="James Boggs" userId="e68d4abc918da788" providerId="LiveId" clId="{14B33981-01FB-47A3-B80D-A48DE0962780}" dt="2024-05-28T18:03:15.278" v="846" actId="165"/>
          <ac:grpSpMkLst>
            <pc:docMk/>
            <pc:sldMk cId="2242031632" sldId="303"/>
            <ac:grpSpMk id="122" creationId="{2DC142F2-70EF-2247-A77D-2DED5B7B62B7}"/>
          </ac:grpSpMkLst>
        </pc:grpChg>
        <pc:picChg chg="add mod">
          <ac:chgData name="James Boggs" userId="e68d4abc918da788" providerId="LiveId" clId="{14B33981-01FB-47A3-B80D-A48DE0962780}" dt="2024-05-28T17:55:39.294" v="681"/>
          <ac:picMkLst>
            <pc:docMk/>
            <pc:sldMk cId="2242031632" sldId="303"/>
            <ac:picMk id="5" creationId="{10D91BA3-68D0-3610-F5EC-02539E996B8A}"/>
          </ac:picMkLst>
        </pc:picChg>
        <pc:picChg chg="del mod">
          <ac:chgData name="James Boggs" userId="e68d4abc918da788" providerId="LiveId" clId="{14B33981-01FB-47A3-B80D-A48DE0962780}" dt="2024-05-28T17:54:46.546" v="629" actId="478"/>
          <ac:picMkLst>
            <pc:docMk/>
            <pc:sldMk cId="2242031632" sldId="303"/>
            <ac:picMk id="13" creationId="{5753CA31-BC38-AEA5-680D-C603137EF55A}"/>
          </ac:picMkLst>
        </pc:picChg>
        <pc:picChg chg="add mod">
          <ac:chgData name="James Boggs" userId="e68d4abc918da788" providerId="LiveId" clId="{14B33981-01FB-47A3-B80D-A48DE0962780}" dt="2024-05-28T17:55:39.294" v="681"/>
          <ac:picMkLst>
            <pc:docMk/>
            <pc:sldMk cId="2242031632" sldId="303"/>
            <ac:picMk id="14" creationId="{A12F0369-BAA6-96F3-64E5-ACDF8F443F91}"/>
          </ac:picMkLst>
        </pc:picChg>
        <pc:picChg chg="add mod">
          <ac:chgData name="James Boggs" userId="e68d4abc918da788" providerId="LiveId" clId="{14B33981-01FB-47A3-B80D-A48DE0962780}" dt="2024-05-28T17:55:39.294" v="681"/>
          <ac:picMkLst>
            <pc:docMk/>
            <pc:sldMk cId="2242031632" sldId="303"/>
            <ac:picMk id="21" creationId="{0B9A609F-067F-42DE-1040-49E54450586C}"/>
          </ac:picMkLst>
        </pc:picChg>
        <pc:picChg chg="add mod">
          <ac:chgData name="James Boggs" userId="e68d4abc918da788" providerId="LiveId" clId="{14B33981-01FB-47A3-B80D-A48DE0962780}" dt="2024-05-28T17:55:39.294" v="681"/>
          <ac:picMkLst>
            <pc:docMk/>
            <pc:sldMk cId="2242031632" sldId="303"/>
            <ac:picMk id="22" creationId="{825EC8EF-E670-AC80-7346-F816521DE849}"/>
          </ac:picMkLst>
        </pc:picChg>
        <pc:picChg chg="add mod">
          <ac:chgData name="James Boggs" userId="e68d4abc918da788" providerId="LiveId" clId="{14B33981-01FB-47A3-B80D-A48DE0962780}" dt="2024-05-28T17:55:39.294" v="681"/>
          <ac:picMkLst>
            <pc:docMk/>
            <pc:sldMk cId="2242031632" sldId="303"/>
            <ac:picMk id="28" creationId="{9DDBE8A4-31AE-48F3-E562-B27513533B9F}"/>
          </ac:picMkLst>
        </pc:picChg>
        <pc:picChg chg="add mod">
          <ac:chgData name="James Boggs" userId="e68d4abc918da788" providerId="LiveId" clId="{14B33981-01FB-47A3-B80D-A48DE0962780}" dt="2024-05-28T17:55:39.294" v="681"/>
          <ac:picMkLst>
            <pc:docMk/>
            <pc:sldMk cId="2242031632" sldId="303"/>
            <ac:picMk id="31" creationId="{7F74DB15-E051-BDD4-A989-7DBBFFC23EDD}"/>
          </ac:picMkLst>
        </pc:picChg>
        <pc:picChg chg="add mod">
          <ac:chgData name="James Boggs" userId="e68d4abc918da788" providerId="LiveId" clId="{14B33981-01FB-47A3-B80D-A48DE0962780}" dt="2024-05-28T18:19:15.369" v="1150" actId="1076"/>
          <ac:picMkLst>
            <pc:docMk/>
            <pc:sldMk cId="2242031632" sldId="303"/>
            <ac:picMk id="35" creationId="{BF5E1224-53A3-2443-D2A6-421AF89DFE8D}"/>
          </ac:picMkLst>
        </pc:picChg>
        <pc:picChg chg="add mod">
          <ac:chgData name="James Boggs" userId="e68d4abc918da788" providerId="LiveId" clId="{14B33981-01FB-47A3-B80D-A48DE0962780}" dt="2024-05-28T18:19:15.369" v="1150" actId="1076"/>
          <ac:picMkLst>
            <pc:docMk/>
            <pc:sldMk cId="2242031632" sldId="303"/>
            <ac:picMk id="43" creationId="{2EDA82AA-8FB9-B7E1-94E7-2854632743F3}"/>
          </ac:picMkLst>
        </pc:picChg>
        <pc:picChg chg="add mod">
          <ac:chgData name="James Boggs" userId="e68d4abc918da788" providerId="LiveId" clId="{14B33981-01FB-47A3-B80D-A48DE0962780}" dt="2024-05-28T18:19:15.369" v="1150" actId="1076"/>
          <ac:picMkLst>
            <pc:docMk/>
            <pc:sldMk cId="2242031632" sldId="303"/>
            <ac:picMk id="50" creationId="{E22F9899-C5F4-9DA0-70D8-D0C6A4C99733}"/>
          </ac:picMkLst>
        </pc:picChg>
        <pc:picChg chg="add mod">
          <ac:chgData name="James Boggs" userId="e68d4abc918da788" providerId="LiveId" clId="{14B33981-01FB-47A3-B80D-A48DE0962780}" dt="2024-05-28T18:19:15.369" v="1150" actId="1076"/>
          <ac:picMkLst>
            <pc:docMk/>
            <pc:sldMk cId="2242031632" sldId="303"/>
            <ac:picMk id="51" creationId="{576EC242-52BF-43D2-8DA4-71A84F656DAE}"/>
          </ac:picMkLst>
        </pc:picChg>
        <pc:picChg chg="add mod">
          <ac:chgData name="James Boggs" userId="e68d4abc918da788" providerId="LiveId" clId="{14B33981-01FB-47A3-B80D-A48DE0962780}" dt="2024-05-28T18:19:15.369" v="1150" actId="1076"/>
          <ac:picMkLst>
            <pc:docMk/>
            <pc:sldMk cId="2242031632" sldId="303"/>
            <ac:picMk id="57" creationId="{5D13DFEA-C5F3-DB03-CFD6-3346BD3BB059}"/>
          </ac:picMkLst>
        </pc:picChg>
        <pc:picChg chg="add mod">
          <ac:chgData name="James Boggs" userId="e68d4abc918da788" providerId="LiveId" clId="{14B33981-01FB-47A3-B80D-A48DE0962780}" dt="2024-05-28T18:20:17.528" v="1161" actId="1076"/>
          <ac:picMkLst>
            <pc:docMk/>
            <pc:sldMk cId="2242031632" sldId="303"/>
            <ac:picMk id="60" creationId="{4A9A1649-D5D1-409D-157F-0FE636A3B9F2}"/>
          </ac:picMkLst>
        </pc:picChg>
        <pc:picChg chg="add mod">
          <ac:chgData name="James Boggs" userId="e68d4abc918da788" providerId="LiveId" clId="{14B33981-01FB-47A3-B80D-A48DE0962780}" dt="2024-05-28T17:57:46.978" v="760"/>
          <ac:picMkLst>
            <pc:docMk/>
            <pc:sldMk cId="2242031632" sldId="303"/>
            <ac:picMk id="67" creationId="{862F6E98-BE25-3E65-2C25-AC95A39D0062}"/>
          </ac:picMkLst>
        </pc:picChg>
        <pc:picChg chg="add mod">
          <ac:chgData name="James Boggs" userId="e68d4abc918da788" providerId="LiveId" clId="{14B33981-01FB-47A3-B80D-A48DE0962780}" dt="2024-05-28T17:57:46.978" v="760"/>
          <ac:picMkLst>
            <pc:docMk/>
            <pc:sldMk cId="2242031632" sldId="303"/>
            <ac:picMk id="75" creationId="{13D4F5FF-CDB1-D6DE-9671-3779E9782020}"/>
          </ac:picMkLst>
        </pc:picChg>
        <pc:picChg chg="add mod">
          <ac:chgData name="James Boggs" userId="e68d4abc918da788" providerId="LiveId" clId="{14B33981-01FB-47A3-B80D-A48DE0962780}" dt="2024-05-28T17:57:46.978" v="760"/>
          <ac:picMkLst>
            <pc:docMk/>
            <pc:sldMk cId="2242031632" sldId="303"/>
            <ac:picMk id="82" creationId="{4EBA8F8A-FC1D-5AB5-C53E-A631E4197404}"/>
          </ac:picMkLst>
        </pc:picChg>
        <pc:picChg chg="add mod">
          <ac:chgData name="James Boggs" userId="e68d4abc918da788" providerId="LiveId" clId="{14B33981-01FB-47A3-B80D-A48DE0962780}" dt="2024-05-28T17:57:46.978" v="760"/>
          <ac:picMkLst>
            <pc:docMk/>
            <pc:sldMk cId="2242031632" sldId="303"/>
            <ac:picMk id="83" creationId="{662EEDF3-166F-EFF3-9689-28C6F4DD6E5B}"/>
          </ac:picMkLst>
        </pc:picChg>
        <pc:picChg chg="add mod">
          <ac:chgData name="James Boggs" userId="e68d4abc918da788" providerId="LiveId" clId="{14B33981-01FB-47A3-B80D-A48DE0962780}" dt="2024-05-28T17:57:46.978" v="760"/>
          <ac:picMkLst>
            <pc:docMk/>
            <pc:sldMk cId="2242031632" sldId="303"/>
            <ac:picMk id="89" creationId="{EB7802A4-4BEF-BCB5-FCA4-BA04DF16AAFA}"/>
          </ac:picMkLst>
        </pc:picChg>
        <pc:picChg chg="add mod">
          <ac:chgData name="James Boggs" userId="e68d4abc918da788" providerId="LiveId" clId="{14B33981-01FB-47A3-B80D-A48DE0962780}" dt="2024-05-28T17:57:46.978" v="760"/>
          <ac:picMkLst>
            <pc:docMk/>
            <pc:sldMk cId="2242031632" sldId="303"/>
            <ac:picMk id="92" creationId="{4786051D-623D-B315-2852-C4FCE05C8A4D}"/>
          </ac:picMkLst>
        </pc:picChg>
        <pc:cxnChg chg="add del mod topLvl">
          <ac:chgData name="James Boggs" userId="e68d4abc918da788" providerId="LiveId" clId="{14B33981-01FB-47A3-B80D-A48DE0962780}" dt="2024-05-28T18:12:25.170" v="1033" actId="478"/>
          <ac:cxnSpMkLst>
            <pc:docMk/>
            <pc:sldMk cId="2242031632" sldId="303"/>
            <ac:cxnSpMk id="104" creationId="{ABCEDEE3-F55B-7E26-1EF7-983A48DC4AE2}"/>
          </ac:cxnSpMkLst>
        </pc:cxnChg>
        <pc:cxnChg chg="add del mod topLvl">
          <ac:chgData name="James Boggs" userId="e68d4abc918da788" providerId="LiveId" clId="{14B33981-01FB-47A3-B80D-A48DE0962780}" dt="2024-05-28T18:12:24.754" v="1032" actId="478"/>
          <ac:cxnSpMkLst>
            <pc:docMk/>
            <pc:sldMk cId="2242031632" sldId="303"/>
            <ac:cxnSpMk id="106" creationId="{B7A89BFF-5751-83A5-1F73-06F229CE463D}"/>
          </ac:cxnSpMkLst>
        </pc:cxnChg>
        <pc:cxnChg chg="add del mod topLvl">
          <ac:chgData name="James Boggs" userId="e68d4abc918da788" providerId="LiveId" clId="{14B33981-01FB-47A3-B80D-A48DE0962780}" dt="2024-05-28T18:12:23.425" v="1030" actId="478"/>
          <ac:cxnSpMkLst>
            <pc:docMk/>
            <pc:sldMk cId="2242031632" sldId="303"/>
            <ac:cxnSpMk id="110" creationId="{5AB734E6-A351-3C1F-29FD-303A32D05845}"/>
          </ac:cxnSpMkLst>
        </pc:cxnChg>
        <pc:cxnChg chg="add del mod topLvl">
          <ac:chgData name="James Boggs" userId="e68d4abc918da788" providerId="LiveId" clId="{14B33981-01FB-47A3-B80D-A48DE0962780}" dt="2024-05-28T18:12:23.050" v="1029" actId="478"/>
          <ac:cxnSpMkLst>
            <pc:docMk/>
            <pc:sldMk cId="2242031632" sldId="303"/>
            <ac:cxnSpMk id="112" creationId="{9C432456-B9B2-5F0B-95D6-0D1EC46B2777}"/>
          </ac:cxnSpMkLst>
        </pc:cxnChg>
        <pc:cxnChg chg="add del mod">
          <ac:chgData name="James Boggs" userId="e68d4abc918da788" providerId="LiveId" clId="{14B33981-01FB-47A3-B80D-A48DE0962780}" dt="2024-05-28T18:07:14.979" v="982" actId="478"/>
          <ac:cxnSpMkLst>
            <pc:docMk/>
            <pc:sldMk cId="2242031632" sldId="303"/>
            <ac:cxnSpMk id="134" creationId="{36C44048-737E-BF3C-A80D-CC8D48A68CEF}"/>
          </ac:cxnSpMkLst>
        </pc:cxnChg>
        <pc:cxnChg chg="add del mod">
          <ac:chgData name="James Boggs" userId="e68d4abc918da788" providerId="LiveId" clId="{14B33981-01FB-47A3-B80D-A48DE0962780}" dt="2024-05-28T18:07:13.793" v="981" actId="478"/>
          <ac:cxnSpMkLst>
            <pc:docMk/>
            <pc:sldMk cId="2242031632" sldId="303"/>
            <ac:cxnSpMk id="138" creationId="{EF4067AA-F66D-9B3A-0440-2B10635BFD44}"/>
          </ac:cxnSpMkLst>
        </pc:cxnChg>
        <pc:cxnChg chg="add del mod">
          <ac:chgData name="James Boggs" userId="e68d4abc918da788" providerId="LiveId" clId="{14B33981-01FB-47A3-B80D-A48DE0962780}" dt="2024-05-28T18:07:27.084" v="985" actId="478"/>
          <ac:cxnSpMkLst>
            <pc:docMk/>
            <pc:sldMk cId="2242031632" sldId="303"/>
            <ac:cxnSpMk id="140" creationId="{D7EA19A4-F41E-C758-4D6F-DDB4FD2A0086}"/>
          </ac:cxnSpMkLst>
        </pc:cxnChg>
        <pc:cxnChg chg="add del mod">
          <ac:chgData name="James Boggs" userId="e68d4abc918da788" providerId="LiveId" clId="{14B33981-01FB-47A3-B80D-A48DE0962780}" dt="2024-05-28T18:08:18.996" v="991" actId="478"/>
          <ac:cxnSpMkLst>
            <pc:docMk/>
            <pc:sldMk cId="2242031632" sldId="303"/>
            <ac:cxnSpMk id="144" creationId="{F1E9764D-B4BC-6B22-995E-BD029D236F97}"/>
          </ac:cxnSpMkLst>
        </pc:cxnChg>
        <pc:cxnChg chg="add del mod">
          <ac:chgData name="James Boggs" userId="e68d4abc918da788" providerId="LiveId" clId="{14B33981-01FB-47A3-B80D-A48DE0962780}" dt="2024-05-28T18:14:20.166" v="1059" actId="478"/>
          <ac:cxnSpMkLst>
            <pc:docMk/>
            <pc:sldMk cId="2242031632" sldId="303"/>
            <ac:cxnSpMk id="152" creationId="{1A19D80F-6358-A6DC-8EFA-CFA99D8355C4}"/>
          </ac:cxnSpMkLst>
        </pc:cxnChg>
        <pc:cxnChg chg="add del mod">
          <ac:chgData name="James Boggs" userId="e68d4abc918da788" providerId="LiveId" clId="{14B33981-01FB-47A3-B80D-A48DE0962780}" dt="2024-05-28T18:11:11.054" v="1008" actId="478"/>
          <ac:cxnSpMkLst>
            <pc:docMk/>
            <pc:sldMk cId="2242031632" sldId="303"/>
            <ac:cxnSpMk id="154" creationId="{4C741E2A-D4AF-B0CA-A0A4-654A8B9E51C1}"/>
          </ac:cxnSpMkLst>
        </pc:cxnChg>
        <pc:cxnChg chg="add del mod">
          <ac:chgData name="James Boggs" userId="e68d4abc918da788" providerId="LiveId" clId="{14B33981-01FB-47A3-B80D-A48DE0962780}" dt="2024-05-28T18:11:18.016" v="1012" actId="11529"/>
          <ac:cxnSpMkLst>
            <pc:docMk/>
            <pc:sldMk cId="2242031632" sldId="303"/>
            <ac:cxnSpMk id="156" creationId="{5C0F9F82-9B11-04CC-D9C8-AFEF5C69AC3D}"/>
          </ac:cxnSpMkLst>
        </pc:cxnChg>
        <pc:cxnChg chg="add del mod">
          <ac:chgData name="James Boggs" userId="e68d4abc918da788" providerId="LiveId" clId="{14B33981-01FB-47A3-B80D-A48DE0962780}" dt="2024-05-28T18:12:50.781" v="1038" actId="478"/>
          <ac:cxnSpMkLst>
            <pc:docMk/>
            <pc:sldMk cId="2242031632" sldId="303"/>
            <ac:cxnSpMk id="158" creationId="{06D00894-AC46-F363-5F2C-1EC7897E50D3}"/>
          </ac:cxnSpMkLst>
        </pc:cxnChg>
        <pc:cxnChg chg="add del mod">
          <ac:chgData name="James Boggs" userId="e68d4abc918da788" providerId="LiveId" clId="{14B33981-01FB-47A3-B80D-A48DE0962780}" dt="2024-05-28T18:18:17.511" v="1144" actId="478"/>
          <ac:cxnSpMkLst>
            <pc:docMk/>
            <pc:sldMk cId="2242031632" sldId="303"/>
            <ac:cxnSpMk id="166" creationId="{63D563E7-3208-3DEA-DFA5-D3BE9049403D}"/>
          </ac:cxnSpMkLst>
        </pc:cxnChg>
        <pc:cxnChg chg="add del mod">
          <ac:chgData name="James Boggs" userId="e68d4abc918da788" providerId="LiveId" clId="{14B33981-01FB-47A3-B80D-A48DE0962780}" dt="2024-05-28T18:13:19.477" v="1046" actId="478"/>
          <ac:cxnSpMkLst>
            <pc:docMk/>
            <pc:sldMk cId="2242031632" sldId="303"/>
            <ac:cxnSpMk id="176" creationId="{21982A43-E378-E04E-EE2A-22F93E06CDE0}"/>
          </ac:cxnSpMkLst>
        </pc:cxnChg>
        <pc:cxnChg chg="add mod">
          <ac:chgData name="James Boggs" userId="e68d4abc918da788" providerId="LiveId" clId="{14B33981-01FB-47A3-B80D-A48DE0962780}" dt="2024-05-28T18:25:26.665" v="1233" actId="1076"/>
          <ac:cxnSpMkLst>
            <pc:docMk/>
            <pc:sldMk cId="2242031632" sldId="303"/>
            <ac:cxnSpMk id="181" creationId="{5C2CD7BA-1F35-DA66-4583-6B30AF0FBD16}"/>
          </ac:cxnSpMkLst>
        </pc:cxnChg>
        <pc:cxnChg chg="add del mod">
          <ac:chgData name="James Boggs" userId="e68d4abc918da788" providerId="LiveId" clId="{14B33981-01FB-47A3-B80D-A48DE0962780}" dt="2024-05-28T18:23:40.781" v="1208" actId="478"/>
          <ac:cxnSpMkLst>
            <pc:docMk/>
            <pc:sldMk cId="2242031632" sldId="303"/>
            <ac:cxnSpMk id="199" creationId="{E4F4CEE9-0C26-0DFB-DA24-FBF9510ABBCA}"/>
          </ac:cxnSpMkLst>
        </pc:cxnChg>
        <pc:cxnChg chg="add mod">
          <ac:chgData name="James Boggs" userId="e68d4abc918da788" providerId="LiveId" clId="{14B33981-01FB-47A3-B80D-A48DE0962780}" dt="2024-05-28T18:25:26.665" v="1233" actId="1076"/>
          <ac:cxnSpMkLst>
            <pc:docMk/>
            <pc:sldMk cId="2242031632" sldId="303"/>
            <ac:cxnSpMk id="201" creationId="{178E5FD4-022A-6EE4-B0E9-4409017B69AE}"/>
          </ac:cxnSpMkLst>
        </pc:cxnChg>
        <pc:cxnChg chg="add mod">
          <ac:chgData name="James Boggs" userId="e68d4abc918da788" providerId="LiveId" clId="{14B33981-01FB-47A3-B80D-A48DE0962780}" dt="2024-05-28T18:25:44.793" v="1240" actId="1076"/>
          <ac:cxnSpMkLst>
            <pc:docMk/>
            <pc:sldMk cId="2242031632" sldId="303"/>
            <ac:cxnSpMk id="213" creationId="{121A4E85-7920-8AEC-76BF-F4FA9335FA79}"/>
          </ac:cxnSpMkLst>
        </pc:cxnChg>
        <pc:cxnChg chg="add mod">
          <ac:chgData name="James Boggs" userId="e68d4abc918da788" providerId="LiveId" clId="{14B33981-01FB-47A3-B80D-A48DE0962780}" dt="2024-05-28T18:25:44.793" v="1240" actId="1076"/>
          <ac:cxnSpMkLst>
            <pc:docMk/>
            <pc:sldMk cId="2242031632" sldId="303"/>
            <ac:cxnSpMk id="215" creationId="{166D4ABB-756B-4857-68A0-ECFF601AD270}"/>
          </ac:cxnSpMkLst>
        </pc:cxnChg>
        <pc:cxnChg chg="add mod">
          <ac:chgData name="James Boggs" userId="e68d4abc918da788" providerId="LiveId" clId="{14B33981-01FB-47A3-B80D-A48DE0962780}" dt="2024-05-28T18:25:44.793" v="1240" actId="1076"/>
          <ac:cxnSpMkLst>
            <pc:docMk/>
            <pc:sldMk cId="2242031632" sldId="303"/>
            <ac:cxnSpMk id="217" creationId="{7E442241-00D8-76FC-7A58-57A03AF22FCA}"/>
          </ac:cxnSpMkLst>
        </pc:cxnChg>
        <pc:cxnChg chg="add mod">
          <ac:chgData name="James Boggs" userId="e68d4abc918da788" providerId="LiveId" clId="{14B33981-01FB-47A3-B80D-A48DE0962780}" dt="2024-05-28T18:25:44.793" v="1240" actId="1076"/>
          <ac:cxnSpMkLst>
            <pc:docMk/>
            <pc:sldMk cId="2242031632" sldId="303"/>
            <ac:cxnSpMk id="224" creationId="{FEE376FE-E141-B306-C501-4C1F816AD27C}"/>
          </ac:cxnSpMkLst>
        </pc:cxnChg>
        <pc:cxnChg chg="add mod">
          <ac:chgData name="James Boggs" userId="e68d4abc918da788" providerId="LiveId" clId="{14B33981-01FB-47A3-B80D-A48DE0962780}" dt="2024-05-28T18:21:28.738" v="1179"/>
          <ac:cxnSpMkLst>
            <pc:docMk/>
            <pc:sldMk cId="2242031632" sldId="303"/>
            <ac:cxnSpMk id="225" creationId="{5BF8352E-8CBF-1897-F7D3-F7D0C4BB8BF1}"/>
          </ac:cxnSpMkLst>
        </pc:cxnChg>
        <pc:cxnChg chg="add mod">
          <ac:chgData name="James Boggs" userId="e68d4abc918da788" providerId="LiveId" clId="{14B33981-01FB-47A3-B80D-A48DE0962780}" dt="2024-05-28T18:26:35.063" v="1258" actId="14100"/>
          <ac:cxnSpMkLst>
            <pc:docMk/>
            <pc:sldMk cId="2242031632" sldId="303"/>
            <ac:cxnSpMk id="235" creationId="{68A84359-34C8-831E-C62B-9A162D12EAAC}"/>
          </ac:cxnSpMkLst>
        </pc:cxnChg>
        <pc:cxnChg chg="add mod">
          <ac:chgData name="James Boggs" userId="e68d4abc918da788" providerId="LiveId" clId="{14B33981-01FB-47A3-B80D-A48DE0962780}" dt="2024-05-28T18:26:20.887" v="1255" actId="1076"/>
          <ac:cxnSpMkLst>
            <pc:docMk/>
            <pc:sldMk cId="2242031632" sldId="303"/>
            <ac:cxnSpMk id="239" creationId="{CD0B42AD-6402-FACB-B434-B6592FB6DE31}"/>
          </ac:cxnSpMkLst>
        </pc:cxnChg>
        <pc:cxnChg chg="add mod">
          <ac:chgData name="James Boggs" userId="e68d4abc918da788" providerId="LiveId" clId="{14B33981-01FB-47A3-B80D-A48DE0962780}" dt="2024-05-28T18:26:25.210" v="1256" actId="1076"/>
          <ac:cxnSpMkLst>
            <pc:docMk/>
            <pc:sldMk cId="2242031632" sldId="303"/>
            <ac:cxnSpMk id="241" creationId="{E894F0C9-2539-1128-AB49-0588D8316DFB}"/>
          </ac:cxnSpMkLst>
        </pc:cxnChg>
        <pc:cxnChg chg="add mod">
          <ac:chgData name="James Boggs" userId="e68d4abc918da788" providerId="LiveId" clId="{14B33981-01FB-47A3-B80D-A48DE0962780}" dt="2024-05-28T18:25:26.665" v="1233" actId="1076"/>
          <ac:cxnSpMkLst>
            <pc:docMk/>
            <pc:sldMk cId="2242031632" sldId="303"/>
            <ac:cxnSpMk id="261" creationId="{C4AB11E5-699F-6ECA-EEFE-81213484E67B}"/>
          </ac:cxnSpMkLst>
        </pc:cxnChg>
        <pc:cxnChg chg="add del">
          <ac:chgData name="James Boggs" userId="e68d4abc918da788" providerId="LiveId" clId="{14B33981-01FB-47A3-B80D-A48DE0962780}" dt="2024-05-28T18:26:03.536" v="1248" actId="11529"/>
          <ac:cxnSpMkLst>
            <pc:docMk/>
            <pc:sldMk cId="2242031632" sldId="303"/>
            <ac:cxnSpMk id="328" creationId="{B3FDD4A2-4531-C055-5E0A-52915661641D}"/>
          </ac:cxnSpMkLst>
        </pc:cxnChg>
        <pc:cxnChg chg="add del">
          <ac:chgData name="James Boggs" userId="e68d4abc918da788" providerId="LiveId" clId="{14B33981-01FB-47A3-B80D-A48DE0962780}" dt="2024-05-28T18:26:06.745" v="1250" actId="11529"/>
          <ac:cxnSpMkLst>
            <pc:docMk/>
            <pc:sldMk cId="2242031632" sldId="303"/>
            <ac:cxnSpMk id="330" creationId="{E8D96F18-F98B-D0AD-FEE4-A35C4626AE16}"/>
          </ac:cxnSpMkLst>
        </pc:cxnChg>
        <pc:cxnChg chg="add mod">
          <ac:chgData name="James Boggs" userId="e68d4abc918da788" providerId="LiveId" clId="{14B33981-01FB-47A3-B80D-A48DE0962780}" dt="2024-05-28T18:26:32.433" v="1257" actId="14100"/>
          <ac:cxnSpMkLst>
            <pc:docMk/>
            <pc:sldMk cId="2242031632" sldId="303"/>
            <ac:cxnSpMk id="332" creationId="{8D4D23DC-9E38-BD0A-0AD9-35A43171274A}"/>
          </ac:cxnSpMkLst>
        </pc:cxnChg>
      </pc:sldChg>
      <pc:sldChg chg="mod modShow">
        <pc:chgData name="James Boggs" userId="e68d4abc918da788" providerId="LiveId" clId="{14B33981-01FB-47A3-B80D-A48DE0962780}" dt="2024-05-29T14:10:02.711" v="1967" actId="729"/>
        <pc:sldMkLst>
          <pc:docMk/>
          <pc:sldMk cId="1514393256" sldId="305"/>
        </pc:sldMkLst>
      </pc:sldChg>
      <pc:sldChg chg="delSp modSp mod delAnim">
        <pc:chgData name="James Boggs" userId="e68d4abc918da788" providerId="LiveId" clId="{14B33981-01FB-47A3-B80D-A48DE0962780}" dt="2024-05-28T18:40:35.444" v="1362" actId="20577"/>
        <pc:sldMkLst>
          <pc:docMk/>
          <pc:sldMk cId="692213421" sldId="308"/>
        </pc:sldMkLst>
        <pc:spChg chg="mod">
          <ac:chgData name="James Boggs" userId="e68d4abc918da788" providerId="LiveId" clId="{14B33981-01FB-47A3-B80D-A48DE0962780}" dt="2024-05-28T18:40:35.444" v="1362" actId="20577"/>
          <ac:spMkLst>
            <pc:docMk/>
            <pc:sldMk cId="692213421" sldId="308"/>
            <ac:spMk id="4" creationId="{82FDF4D0-6D06-E613-2008-4C03850B4A4A}"/>
          </ac:spMkLst>
        </pc:spChg>
        <pc:picChg chg="del">
          <ac:chgData name="James Boggs" userId="e68d4abc918da788" providerId="LiveId" clId="{14B33981-01FB-47A3-B80D-A48DE0962780}" dt="2024-05-28T17:46:56.969" v="542" actId="478"/>
          <ac:picMkLst>
            <pc:docMk/>
            <pc:sldMk cId="692213421" sldId="308"/>
            <ac:picMk id="9" creationId="{45AC5116-D5D1-5CA7-449B-8D5989A7FF4C}"/>
          </ac:picMkLst>
        </pc:picChg>
        <pc:picChg chg="del">
          <ac:chgData name="James Boggs" userId="e68d4abc918da788" providerId="LiveId" clId="{14B33981-01FB-47A3-B80D-A48DE0962780}" dt="2024-05-28T17:46:55.238" v="541" actId="478"/>
          <ac:picMkLst>
            <pc:docMk/>
            <pc:sldMk cId="692213421" sldId="308"/>
            <ac:picMk id="14" creationId="{EFFDE101-27E4-D04C-A511-DCD6A5933EC9}"/>
          </ac:picMkLst>
        </pc:picChg>
        <pc:picChg chg="del">
          <ac:chgData name="James Boggs" userId="e68d4abc918da788" providerId="LiveId" clId="{14B33981-01FB-47A3-B80D-A48DE0962780}" dt="2024-05-28T17:46:58.989" v="543" actId="478"/>
          <ac:picMkLst>
            <pc:docMk/>
            <pc:sldMk cId="692213421" sldId="308"/>
            <ac:picMk id="17" creationId="{83490369-E592-F586-B98D-0C3E66C74F98}"/>
          </ac:picMkLst>
        </pc:picChg>
      </pc:sldChg>
      <pc:sldChg chg="modSp mod">
        <pc:chgData name="James Boggs" userId="e68d4abc918da788" providerId="LiveId" clId="{14B33981-01FB-47A3-B80D-A48DE0962780}" dt="2024-05-28T17:02:45.583" v="5" actId="20577"/>
        <pc:sldMkLst>
          <pc:docMk/>
          <pc:sldMk cId="1596678572" sldId="309"/>
        </pc:sldMkLst>
        <pc:spChg chg="mod">
          <ac:chgData name="James Boggs" userId="e68d4abc918da788" providerId="LiveId" clId="{14B33981-01FB-47A3-B80D-A48DE0962780}" dt="2024-05-28T17:02:45.583" v="5" actId="20577"/>
          <ac:spMkLst>
            <pc:docMk/>
            <pc:sldMk cId="1596678572" sldId="309"/>
            <ac:spMk id="3" creationId="{E1A53AD9-0449-3C2D-DB49-541DE9EC828F}"/>
          </ac:spMkLst>
        </pc:spChg>
      </pc:sldChg>
      <pc:sldChg chg="mod modShow">
        <pc:chgData name="James Boggs" userId="e68d4abc918da788" providerId="LiveId" clId="{14B33981-01FB-47A3-B80D-A48DE0962780}" dt="2024-05-28T18:47:43.629" v="1374" actId="729"/>
        <pc:sldMkLst>
          <pc:docMk/>
          <pc:sldMk cId="1630329729" sldId="313"/>
        </pc:sldMkLst>
      </pc:sldChg>
      <pc:sldChg chg="addSp delSp modSp mod ord modShow">
        <pc:chgData name="James Boggs" userId="e68d4abc918da788" providerId="LiveId" clId="{14B33981-01FB-47A3-B80D-A48DE0962780}" dt="2024-05-29T13:16:06.054" v="1956" actId="729"/>
        <pc:sldMkLst>
          <pc:docMk/>
          <pc:sldMk cId="1076886439" sldId="314"/>
        </pc:sldMkLst>
        <pc:spChg chg="mod">
          <ac:chgData name="James Boggs" userId="e68d4abc918da788" providerId="LiveId" clId="{14B33981-01FB-47A3-B80D-A48DE0962780}" dt="2024-05-28T17:33:40.711" v="337" actId="1076"/>
          <ac:spMkLst>
            <pc:docMk/>
            <pc:sldMk cId="1076886439" sldId="314"/>
            <ac:spMk id="6" creationId="{50E58C80-8C82-D2C1-0086-BA1FAF06AB2E}"/>
          </ac:spMkLst>
        </pc:spChg>
        <pc:spChg chg="add del mod">
          <ac:chgData name="James Boggs" userId="e68d4abc918da788" providerId="LiveId" clId="{14B33981-01FB-47A3-B80D-A48DE0962780}" dt="2024-05-28T17:29:21.190" v="313" actId="478"/>
          <ac:spMkLst>
            <pc:docMk/>
            <pc:sldMk cId="1076886439" sldId="314"/>
            <ac:spMk id="7" creationId="{F3A3BCE0-CB13-2BDF-4480-5237143ED69C}"/>
          </ac:spMkLst>
        </pc:spChg>
        <pc:spChg chg="mod">
          <ac:chgData name="James Boggs" userId="e68d4abc918da788" providerId="LiveId" clId="{14B33981-01FB-47A3-B80D-A48DE0962780}" dt="2024-05-28T17:33:40.711" v="337" actId="1076"/>
          <ac:spMkLst>
            <pc:docMk/>
            <pc:sldMk cId="1076886439" sldId="314"/>
            <ac:spMk id="9" creationId="{69EEE4DB-C2F1-7C84-3892-BC3D47A862E5}"/>
          </ac:spMkLst>
        </pc:spChg>
        <pc:spChg chg="add del">
          <ac:chgData name="James Boggs" userId="e68d4abc918da788" providerId="LiveId" clId="{14B33981-01FB-47A3-B80D-A48DE0962780}" dt="2024-05-28T17:34:07.662" v="344" actId="478"/>
          <ac:spMkLst>
            <pc:docMk/>
            <pc:sldMk cId="1076886439" sldId="314"/>
            <ac:spMk id="11" creationId="{99AC2827-363B-EA0F-4CF3-AFE8394545B3}"/>
          </ac:spMkLst>
        </pc:spChg>
        <pc:spChg chg="add mod">
          <ac:chgData name="James Boggs" userId="e68d4abc918da788" providerId="LiveId" clId="{14B33981-01FB-47A3-B80D-A48DE0962780}" dt="2024-05-28T17:34:12.108" v="346" actId="13822"/>
          <ac:spMkLst>
            <pc:docMk/>
            <pc:sldMk cId="1076886439" sldId="314"/>
            <ac:spMk id="12" creationId="{C3A76F2C-78B3-BDEE-33BA-91ABC6D2E51B}"/>
          </ac:spMkLst>
        </pc:spChg>
        <pc:spChg chg="add mod">
          <ac:chgData name="James Boggs" userId="e68d4abc918da788" providerId="LiveId" clId="{14B33981-01FB-47A3-B80D-A48DE0962780}" dt="2024-05-28T17:34:18.229" v="348" actId="1076"/>
          <ac:spMkLst>
            <pc:docMk/>
            <pc:sldMk cId="1076886439" sldId="314"/>
            <ac:spMk id="13" creationId="{48D50C82-E19E-9D78-930D-76428678D49C}"/>
          </ac:spMkLst>
        </pc:spChg>
        <pc:spChg chg="mod">
          <ac:chgData name="James Boggs" userId="e68d4abc918da788" providerId="LiveId" clId="{14B33981-01FB-47A3-B80D-A48DE0962780}" dt="2024-05-28T17:35:57.769" v="368" actId="14100"/>
          <ac:spMkLst>
            <pc:docMk/>
            <pc:sldMk cId="1076886439" sldId="314"/>
            <ac:spMk id="30" creationId="{DEE2DD7A-23AE-13FC-7111-83F67C9ECAFB}"/>
          </ac:spMkLst>
        </pc:spChg>
        <pc:spChg chg="mod">
          <ac:chgData name="James Boggs" userId="e68d4abc918da788" providerId="LiveId" clId="{14B33981-01FB-47A3-B80D-A48DE0962780}" dt="2024-05-28T17:36:53.426" v="371" actId="6549"/>
          <ac:spMkLst>
            <pc:docMk/>
            <pc:sldMk cId="1076886439" sldId="314"/>
            <ac:spMk id="32" creationId="{4BAE7646-F308-4055-C6DE-FFC38FCE0217}"/>
          </ac:spMkLst>
        </pc:spChg>
        <pc:picChg chg="add mod modCrop">
          <ac:chgData name="James Boggs" userId="e68d4abc918da788" providerId="LiveId" clId="{14B33981-01FB-47A3-B80D-A48DE0962780}" dt="2024-05-28T17:35:31.732" v="365" actId="1076"/>
          <ac:picMkLst>
            <pc:docMk/>
            <pc:sldMk cId="1076886439" sldId="314"/>
            <ac:picMk id="5" creationId="{982245B2-3698-7701-9F5F-AECE03A8BB3C}"/>
          </ac:picMkLst>
        </pc:picChg>
        <pc:picChg chg="add mod">
          <ac:chgData name="James Boggs" userId="e68d4abc918da788" providerId="LiveId" clId="{14B33981-01FB-47A3-B80D-A48DE0962780}" dt="2024-05-28T17:33:59.572" v="342" actId="1076"/>
          <ac:picMkLst>
            <pc:docMk/>
            <pc:sldMk cId="1076886439" sldId="314"/>
            <ac:picMk id="10" creationId="{33DB51DC-53EC-4A99-94D2-577D645857BD}"/>
          </ac:picMkLst>
        </pc:picChg>
        <pc:picChg chg="mod">
          <ac:chgData name="James Boggs" userId="e68d4abc918da788" providerId="LiveId" clId="{14B33981-01FB-47A3-B80D-A48DE0962780}" dt="2024-05-28T17:29:33.092" v="318" actId="1076"/>
          <ac:picMkLst>
            <pc:docMk/>
            <pc:sldMk cId="1076886439" sldId="314"/>
            <ac:picMk id="27" creationId="{ECC6B491-8A61-D48B-EDA6-A47E3E81B1EB}"/>
          </ac:picMkLst>
        </pc:picChg>
        <pc:picChg chg="mod">
          <ac:chgData name="James Boggs" userId="e68d4abc918da788" providerId="LiveId" clId="{14B33981-01FB-47A3-B80D-A48DE0962780}" dt="2024-05-28T17:33:40.711" v="337" actId="1076"/>
          <ac:picMkLst>
            <pc:docMk/>
            <pc:sldMk cId="1076886439" sldId="314"/>
            <ac:picMk id="29" creationId="{0B1FA0E3-D1C9-FEFE-3BB2-76119BFBF728}"/>
          </ac:picMkLst>
        </pc:picChg>
        <pc:cxnChg chg="add mod">
          <ac:chgData name="James Boggs" userId="e68d4abc918da788" providerId="LiveId" clId="{14B33981-01FB-47A3-B80D-A48DE0962780}" dt="2024-05-28T17:34:49.215" v="354" actId="14100"/>
          <ac:cxnSpMkLst>
            <pc:docMk/>
            <pc:sldMk cId="1076886439" sldId="314"/>
            <ac:cxnSpMk id="16" creationId="{30A5B58D-5176-94DF-C4A0-EEC8AA3B0FF6}"/>
          </ac:cxnSpMkLst>
        </pc:cxnChg>
        <pc:cxnChg chg="add mod">
          <ac:chgData name="James Boggs" userId="e68d4abc918da788" providerId="LiveId" clId="{14B33981-01FB-47A3-B80D-A48DE0962780}" dt="2024-05-28T17:35:02.839" v="356" actId="13822"/>
          <ac:cxnSpMkLst>
            <pc:docMk/>
            <pc:sldMk cId="1076886439" sldId="314"/>
            <ac:cxnSpMk id="21" creationId="{D2D0F450-6B87-D942-7BD3-46EB3D1B20E6}"/>
          </ac:cxnSpMkLst>
        </pc:cxnChg>
      </pc:sldChg>
      <pc:sldChg chg="addSp delSp modSp add del mod">
        <pc:chgData name="James Boggs" userId="e68d4abc918da788" providerId="LiveId" clId="{14B33981-01FB-47A3-B80D-A48DE0962780}" dt="2024-05-28T18:36:08.353" v="1266" actId="478"/>
        <pc:sldMkLst>
          <pc:docMk/>
          <pc:sldMk cId="3979938093" sldId="315"/>
        </pc:sldMkLst>
        <pc:spChg chg="mod">
          <ac:chgData name="James Boggs" userId="e68d4abc918da788" providerId="LiveId" clId="{14B33981-01FB-47A3-B80D-A48DE0962780}" dt="2024-05-28T18:35:44.981" v="1262" actId="14100"/>
          <ac:spMkLst>
            <pc:docMk/>
            <pc:sldMk cId="3979938093" sldId="315"/>
            <ac:spMk id="24" creationId="{263A58A3-ABD1-58F5-6500-5C21EAD93349}"/>
          </ac:spMkLst>
        </pc:spChg>
        <pc:picChg chg="add del mod">
          <ac:chgData name="James Boggs" userId="e68d4abc918da788" providerId="LiveId" clId="{14B33981-01FB-47A3-B80D-A48DE0962780}" dt="2024-05-28T18:36:08.353" v="1266" actId="478"/>
          <ac:picMkLst>
            <pc:docMk/>
            <pc:sldMk cId="3979938093" sldId="315"/>
            <ac:picMk id="3" creationId="{7C7D8F95-76EE-36CE-5036-1E5B21244E14}"/>
          </ac:picMkLst>
        </pc:picChg>
        <pc:picChg chg="mod">
          <ac:chgData name="James Boggs" userId="e68d4abc918da788" providerId="LiveId" clId="{14B33981-01FB-47A3-B80D-A48DE0962780}" dt="2024-05-28T18:36:06.691" v="1265" actId="14100"/>
          <ac:picMkLst>
            <pc:docMk/>
            <pc:sldMk cId="3979938093" sldId="315"/>
            <ac:picMk id="19" creationId="{0BA02EB2-30E1-2F92-D5EB-F9C3DA934F2D}"/>
          </ac:picMkLst>
        </pc:picChg>
      </pc:sldChg>
      <pc:sldChg chg="mod ord modShow">
        <pc:chgData name="James Boggs" userId="e68d4abc918da788" providerId="LiveId" clId="{14B33981-01FB-47A3-B80D-A48DE0962780}" dt="2024-05-29T13:16:02.337" v="1955" actId="729"/>
        <pc:sldMkLst>
          <pc:docMk/>
          <pc:sldMk cId="1602073879" sldId="316"/>
        </pc:sldMkLst>
      </pc:sldChg>
      <pc:sldChg chg="mod ord modShow">
        <pc:chgData name="James Boggs" userId="e68d4abc918da788" providerId="LiveId" clId="{14B33981-01FB-47A3-B80D-A48DE0962780}" dt="2024-05-28T22:07:29.168" v="1384" actId="729"/>
        <pc:sldMkLst>
          <pc:docMk/>
          <pc:sldMk cId="916144265" sldId="317"/>
        </pc:sldMkLst>
      </pc:sldChg>
      <pc:sldChg chg="mod ord modShow">
        <pc:chgData name="James Boggs" userId="e68d4abc918da788" providerId="LiveId" clId="{14B33981-01FB-47A3-B80D-A48DE0962780}" dt="2024-05-28T22:07:29.168" v="1384" actId="729"/>
        <pc:sldMkLst>
          <pc:docMk/>
          <pc:sldMk cId="3317633689" sldId="318"/>
        </pc:sldMkLst>
      </pc:sldChg>
      <pc:sldChg chg="mod ord modShow">
        <pc:chgData name="James Boggs" userId="e68d4abc918da788" providerId="LiveId" clId="{14B33981-01FB-47A3-B80D-A48DE0962780}" dt="2024-05-28T22:07:29.168" v="1384" actId="729"/>
        <pc:sldMkLst>
          <pc:docMk/>
          <pc:sldMk cId="59335338" sldId="319"/>
        </pc:sldMkLst>
      </pc:sldChg>
      <pc:sldChg chg="modSp mod ord">
        <pc:chgData name="James Boggs" userId="e68d4abc918da788" providerId="LiveId" clId="{14B33981-01FB-47A3-B80D-A48DE0962780}" dt="2024-05-28T17:49:46.810" v="579" actId="20577"/>
        <pc:sldMkLst>
          <pc:docMk/>
          <pc:sldMk cId="4241314818" sldId="320"/>
        </pc:sldMkLst>
        <pc:spChg chg="mod">
          <ac:chgData name="James Boggs" userId="e68d4abc918da788" providerId="LiveId" clId="{14B33981-01FB-47A3-B80D-A48DE0962780}" dt="2024-05-28T17:49:43.626" v="572" actId="20577"/>
          <ac:spMkLst>
            <pc:docMk/>
            <pc:sldMk cId="4241314818" sldId="320"/>
            <ac:spMk id="2" creationId="{51D561D7-442E-3816-BF15-6D357AE8A00D}"/>
          </ac:spMkLst>
        </pc:spChg>
        <pc:spChg chg="mod">
          <ac:chgData name="James Boggs" userId="e68d4abc918da788" providerId="LiveId" clId="{14B33981-01FB-47A3-B80D-A48DE0962780}" dt="2024-05-28T17:49:46.810" v="579" actId="20577"/>
          <ac:spMkLst>
            <pc:docMk/>
            <pc:sldMk cId="4241314818" sldId="320"/>
            <ac:spMk id="3" creationId="{CAEAB613-71EF-799B-8D79-DFE90F7CD108}"/>
          </ac:spMkLst>
        </pc:spChg>
      </pc:sldChg>
      <pc:sldChg chg="mod ord modShow">
        <pc:chgData name="James Boggs" userId="e68d4abc918da788" providerId="LiveId" clId="{14B33981-01FB-47A3-B80D-A48DE0962780}" dt="2024-05-28T17:49:08.595" v="551" actId="729"/>
        <pc:sldMkLst>
          <pc:docMk/>
          <pc:sldMk cId="3595035992" sldId="321"/>
        </pc:sldMkLst>
      </pc:sldChg>
      <pc:sldChg chg="mod ord modShow">
        <pc:chgData name="James Boggs" userId="e68d4abc918da788" providerId="LiveId" clId="{14B33981-01FB-47A3-B80D-A48DE0962780}" dt="2024-05-28T22:07:33.493" v="1385" actId="729"/>
        <pc:sldMkLst>
          <pc:docMk/>
          <pc:sldMk cId="1255646658" sldId="323"/>
        </pc:sldMkLst>
      </pc:sldChg>
      <pc:sldChg chg="ord">
        <pc:chgData name="James Boggs" userId="e68d4abc918da788" providerId="LiveId" clId="{14B33981-01FB-47A3-B80D-A48DE0962780}" dt="2024-05-28T17:50:33.231" v="584"/>
        <pc:sldMkLst>
          <pc:docMk/>
          <pc:sldMk cId="3950206443" sldId="324"/>
        </pc:sldMkLst>
      </pc:sldChg>
      <pc:sldChg chg="mod ord modShow">
        <pc:chgData name="James Boggs" userId="e68d4abc918da788" providerId="LiveId" clId="{14B33981-01FB-47A3-B80D-A48DE0962780}" dt="2024-05-28T18:41:50.379" v="1363" actId="729"/>
        <pc:sldMkLst>
          <pc:docMk/>
          <pc:sldMk cId="3316434869" sldId="328"/>
        </pc:sldMkLst>
      </pc:sldChg>
      <pc:sldChg chg="mod ord modShow">
        <pc:chgData name="James Boggs" userId="e68d4abc918da788" providerId="LiveId" clId="{14B33981-01FB-47A3-B80D-A48DE0962780}" dt="2024-05-28T18:41:53.727" v="1364" actId="729"/>
        <pc:sldMkLst>
          <pc:docMk/>
          <pc:sldMk cId="2512505700" sldId="329"/>
        </pc:sldMkLst>
      </pc:sldChg>
      <pc:sldChg chg="del">
        <pc:chgData name="James Boggs" userId="e68d4abc918da788" providerId="LiveId" clId="{14B33981-01FB-47A3-B80D-A48DE0962780}" dt="2024-05-28T18:47:21.123" v="1373" actId="47"/>
        <pc:sldMkLst>
          <pc:docMk/>
          <pc:sldMk cId="378690458" sldId="331"/>
        </pc:sldMkLst>
      </pc:sldChg>
      <pc:sldChg chg="del">
        <pc:chgData name="James Boggs" userId="e68d4abc918da788" providerId="LiveId" clId="{14B33981-01FB-47A3-B80D-A48DE0962780}" dt="2024-05-28T18:44:16.675" v="1367" actId="47"/>
        <pc:sldMkLst>
          <pc:docMk/>
          <pc:sldMk cId="4181914009" sldId="336"/>
        </pc:sldMkLst>
      </pc:sldChg>
      <pc:sldChg chg="del">
        <pc:chgData name="James Boggs" userId="e68d4abc918da788" providerId="LiveId" clId="{14B33981-01FB-47A3-B80D-A48DE0962780}" dt="2024-05-28T18:44:16.675" v="1367" actId="47"/>
        <pc:sldMkLst>
          <pc:docMk/>
          <pc:sldMk cId="2105243954" sldId="337"/>
        </pc:sldMkLst>
      </pc:sldChg>
      <pc:sldChg chg="modSp mod">
        <pc:chgData name="James Boggs" userId="e68d4abc918da788" providerId="LiveId" clId="{14B33981-01FB-47A3-B80D-A48DE0962780}" dt="2024-05-28T17:13:08.385" v="81" actId="27636"/>
        <pc:sldMkLst>
          <pc:docMk/>
          <pc:sldMk cId="2505779966" sldId="338"/>
        </pc:sldMkLst>
        <pc:spChg chg="mod">
          <ac:chgData name="James Boggs" userId="e68d4abc918da788" providerId="LiveId" clId="{14B33981-01FB-47A3-B80D-A48DE0962780}" dt="2024-05-28T17:13:08.385" v="81" actId="27636"/>
          <ac:spMkLst>
            <pc:docMk/>
            <pc:sldMk cId="2505779966" sldId="338"/>
            <ac:spMk id="6" creationId="{F9BFA143-EA11-B6B0-6E00-F3571CB2DFFC}"/>
          </ac:spMkLst>
        </pc:spChg>
      </pc:sldChg>
      <pc:sldChg chg="modSp mod">
        <pc:chgData name="James Boggs" userId="e68d4abc918da788" providerId="LiveId" clId="{14B33981-01FB-47A3-B80D-A48DE0962780}" dt="2024-05-28T18:40:29.213" v="1353" actId="20577"/>
        <pc:sldMkLst>
          <pc:docMk/>
          <pc:sldMk cId="708968721" sldId="339"/>
        </pc:sldMkLst>
        <pc:spChg chg="mod">
          <ac:chgData name="James Boggs" userId="e68d4abc918da788" providerId="LiveId" clId="{14B33981-01FB-47A3-B80D-A48DE0962780}" dt="2024-05-28T17:41:53.569" v="430" actId="6549"/>
          <ac:spMkLst>
            <pc:docMk/>
            <pc:sldMk cId="708968721" sldId="339"/>
            <ac:spMk id="5" creationId="{6ADA8952-8FCC-A5D0-8F90-42B3F5140062}"/>
          </ac:spMkLst>
        </pc:spChg>
        <pc:spChg chg="mod">
          <ac:chgData name="James Boggs" userId="e68d4abc918da788" providerId="LiveId" clId="{14B33981-01FB-47A3-B80D-A48DE0962780}" dt="2024-05-28T18:40:29.213" v="1353" actId="20577"/>
          <ac:spMkLst>
            <pc:docMk/>
            <pc:sldMk cId="708968721" sldId="339"/>
            <ac:spMk id="6" creationId="{AA5E60F8-F828-2D2E-505F-24FEC11E5E02}"/>
          </ac:spMkLst>
        </pc:spChg>
      </pc:sldChg>
      <pc:sldChg chg="add del">
        <pc:chgData name="James Boggs" userId="e68d4abc918da788" providerId="LiveId" clId="{14B33981-01FB-47A3-B80D-A48DE0962780}" dt="2024-05-28T17:46:09.239" v="535" actId="47"/>
        <pc:sldMkLst>
          <pc:docMk/>
          <pc:sldMk cId="3208751804" sldId="340"/>
        </pc:sldMkLst>
      </pc:sldChg>
      <pc:sldChg chg="modSp mod ord modShow">
        <pc:chgData name="James Boggs" userId="e68d4abc918da788" providerId="LiveId" clId="{14B33981-01FB-47A3-B80D-A48DE0962780}" dt="2024-05-28T22:02:53.043" v="1375" actId="729"/>
        <pc:sldMkLst>
          <pc:docMk/>
          <pc:sldMk cId="705157625" sldId="341"/>
        </pc:sldMkLst>
        <pc:spChg chg="mod">
          <ac:chgData name="James Boggs" userId="e68d4abc918da788" providerId="LiveId" clId="{14B33981-01FB-47A3-B80D-A48DE0962780}" dt="2024-05-28T18:47:07.001" v="1371" actId="20577"/>
          <ac:spMkLst>
            <pc:docMk/>
            <pc:sldMk cId="705157625" sldId="341"/>
            <ac:spMk id="6" creationId="{6A5EF6ED-03F3-45FB-5870-65619403C33A}"/>
          </ac:spMkLst>
        </pc:spChg>
      </pc:sldChg>
      <pc:sldChg chg="del">
        <pc:chgData name="James Boggs" userId="e68d4abc918da788" providerId="LiveId" clId="{14B33981-01FB-47A3-B80D-A48DE0962780}" dt="2024-05-28T18:47:19.500" v="1372" actId="47"/>
        <pc:sldMkLst>
          <pc:docMk/>
          <pc:sldMk cId="3933077992" sldId="343"/>
        </pc:sldMkLst>
      </pc:sldChg>
      <pc:sldChg chg="del">
        <pc:chgData name="James Boggs" userId="e68d4abc918da788" providerId="LiveId" clId="{14B33981-01FB-47A3-B80D-A48DE0962780}" dt="2024-05-28T18:44:16.675" v="1367" actId="47"/>
        <pc:sldMkLst>
          <pc:docMk/>
          <pc:sldMk cId="1487420585" sldId="344"/>
        </pc:sldMkLst>
      </pc:sldChg>
      <pc:sldChg chg="addSp delSp modSp add del mod">
        <pc:chgData name="James Boggs" userId="e68d4abc918da788" providerId="LiveId" clId="{14B33981-01FB-47A3-B80D-A48DE0962780}" dt="2024-05-28T17:28:16.663" v="309" actId="47"/>
        <pc:sldMkLst>
          <pc:docMk/>
          <pc:sldMk cId="4198981096" sldId="345"/>
        </pc:sldMkLst>
        <pc:spChg chg="mod">
          <ac:chgData name="James Boggs" userId="e68d4abc918da788" providerId="LiveId" clId="{14B33981-01FB-47A3-B80D-A48DE0962780}" dt="2024-05-28T17:12:53.505" v="79" actId="20577"/>
          <ac:spMkLst>
            <pc:docMk/>
            <pc:sldMk cId="4198981096" sldId="345"/>
            <ac:spMk id="2" creationId="{87D54EAA-89ED-EB0E-B623-CA13A6077BD0}"/>
          </ac:spMkLst>
        </pc:spChg>
        <pc:picChg chg="mod">
          <ac:chgData name="James Boggs" userId="e68d4abc918da788" providerId="LiveId" clId="{14B33981-01FB-47A3-B80D-A48DE0962780}" dt="2024-05-28T17:24:03.987" v="234" actId="1076"/>
          <ac:picMkLst>
            <pc:docMk/>
            <pc:sldMk cId="4198981096" sldId="345"/>
            <ac:picMk id="5" creationId="{FDFE62A6-5056-B53C-54A9-6F8A6C0AC9C3}"/>
          </ac:picMkLst>
        </pc:picChg>
        <pc:picChg chg="add mod">
          <ac:chgData name="James Boggs" userId="e68d4abc918da788" providerId="LiveId" clId="{14B33981-01FB-47A3-B80D-A48DE0962780}" dt="2024-05-28T17:21:10.800" v="217" actId="1076"/>
          <ac:picMkLst>
            <pc:docMk/>
            <pc:sldMk cId="4198981096" sldId="345"/>
            <ac:picMk id="6" creationId="{C631A31B-C98E-CD80-FD91-68EE66FF92B0}"/>
          </ac:picMkLst>
        </pc:picChg>
        <pc:picChg chg="del">
          <ac:chgData name="James Boggs" userId="e68d4abc918da788" providerId="LiveId" clId="{14B33981-01FB-47A3-B80D-A48DE0962780}" dt="2024-05-28T17:20:24.144" v="212" actId="478"/>
          <ac:picMkLst>
            <pc:docMk/>
            <pc:sldMk cId="4198981096" sldId="345"/>
            <ac:picMk id="7" creationId="{A37DC6B9-FE79-0A9B-AF81-005F0839BA87}"/>
          </ac:picMkLst>
        </pc:picChg>
      </pc:sldChg>
      <pc:sldChg chg="addSp delSp modSp new del mod ord">
        <pc:chgData name="James Boggs" userId="e68d4abc918da788" providerId="LiveId" clId="{14B33981-01FB-47A3-B80D-A48DE0962780}" dt="2024-05-28T17:13:36.441" v="126" actId="47"/>
        <pc:sldMkLst>
          <pc:docMk/>
          <pc:sldMk cId="1725042188" sldId="346"/>
        </pc:sldMkLst>
        <pc:spChg chg="mod">
          <ac:chgData name="James Boggs" userId="e68d4abc918da788" providerId="LiveId" clId="{14B33981-01FB-47A3-B80D-A48DE0962780}" dt="2024-05-28T17:13:28.690" v="124" actId="20577"/>
          <ac:spMkLst>
            <pc:docMk/>
            <pc:sldMk cId="1725042188" sldId="346"/>
            <ac:spMk id="2" creationId="{FDD1230E-2BF5-0689-DC48-C18474F9DEF5}"/>
          </ac:spMkLst>
        </pc:spChg>
        <pc:spChg chg="add del">
          <ac:chgData name="James Boggs" userId="e68d4abc918da788" providerId="LiveId" clId="{14B33981-01FB-47A3-B80D-A48DE0962780}" dt="2024-05-28T17:13:30.377" v="125" actId="478"/>
          <ac:spMkLst>
            <pc:docMk/>
            <pc:sldMk cId="1725042188" sldId="346"/>
            <ac:spMk id="3" creationId="{C6ED00B3-E181-1DBF-2EB5-4D2753C97A75}"/>
          </ac:spMkLst>
        </pc:spChg>
      </pc:sldChg>
      <pc:sldChg chg="addSp delSp modSp add mod ord">
        <pc:chgData name="James Boggs" userId="e68d4abc918da788" providerId="LiveId" clId="{14B33981-01FB-47A3-B80D-A48DE0962780}" dt="2024-05-28T17:16:31.108" v="159" actId="478"/>
        <pc:sldMkLst>
          <pc:docMk/>
          <pc:sldMk cId="2553931696" sldId="346"/>
        </pc:sldMkLst>
        <pc:spChg chg="mod">
          <ac:chgData name="James Boggs" userId="e68d4abc918da788" providerId="LiveId" clId="{14B33981-01FB-47A3-B80D-A48DE0962780}" dt="2024-05-28T17:13:41.048" v="130" actId="6549"/>
          <ac:spMkLst>
            <pc:docMk/>
            <pc:sldMk cId="2553931696" sldId="346"/>
            <ac:spMk id="2" creationId="{87D54EAA-89ED-EB0E-B623-CA13A6077BD0}"/>
          </ac:spMkLst>
        </pc:spChg>
        <pc:spChg chg="mod">
          <ac:chgData name="James Boggs" userId="e68d4abc918da788" providerId="LiveId" clId="{14B33981-01FB-47A3-B80D-A48DE0962780}" dt="2024-05-28T17:13:49.648" v="134" actId="6549"/>
          <ac:spMkLst>
            <pc:docMk/>
            <pc:sldMk cId="2553931696" sldId="346"/>
            <ac:spMk id="8" creationId="{88364986-D0A1-D659-6090-87669FEAA774}"/>
          </ac:spMkLst>
        </pc:spChg>
        <pc:picChg chg="del">
          <ac:chgData name="James Boggs" userId="e68d4abc918da788" providerId="LiveId" clId="{14B33981-01FB-47A3-B80D-A48DE0962780}" dt="2024-05-28T17:13:41.784" v="131" actId="478"/>
          <ac:picMkLst>
            <pc:docMk/>
            <pc:sldMk cId="2553931696" sldId="346"/>
            <ac:picMk id="5" creationId="{FDFE62A6-5056-B53C-54A9-6F8A6C0AC9C3}"/>
          </ac:picMkLst>
        </pc:picChg>
        <pc:picChg chg="add mod">
          <ac:chgData name="James Boggs" userId="e68d4abc918da788" providerId="LiveId" clId="{14B33981-01FB-47A3-B80D-A48DE0962780}" dt="2024-05-28T17:14:29.721" v="139" actId="14100"/>
          <ac:picMkLst>
            <pc:docMk/>
            <pc:sldMk cId="2553931696" sldId="346"/>
            <ac:picMk id="6" creationId="{FBB5B24A-2C88-FDAD-ED97-50B4389BB3AE}"/>
          </ac:picMkLst>
        </pc:picChg>
        <pc:picChg chg="del">
          <ac:chgData name="James Boggs" userId="e68d4abc918da788" providerId="LiveId" clId="{14B33981-01FB-47A3-B80D-A48DE0962780}" dt="2024-05-28T17:13:42.144" v="132" actId="478"/>
          <ac:picMkLst>
            <pc:docMk/>
            <pc:sldMk cId="2553931696" sldId="346"/>
            <ac:picMk id="7" creationId="{A37DC6B9-FE79-0A9B-AF81-005F0839BA87}"/>
          </ac:picMkLst>
        </pc:picChg>
        <pc:picChg chg="add del mod">
          <ac:chgData name="James Boggs" userId="e68d4abc918da788" providerId="LiveId" clId="{14B33981-01FB-47A3-B80D-A48DE0962780}" dt="2024-05-28T17:16:30.720" v="158" actId="478"/>
          <ac:picMkLst>
            <pc:docMk/>
            <pc:sldMk cId="2553931696" sldId="346"/>
            <ac:picMk id="9" creationId="{127F4571-6780-404B-37A8-61AD6FB49A6D}"/>
          </ac:picMkLst>
        </pc:picChg>
        <pc:picChg chg="del">
          <ac:chgData name="James Boggs" userId="e68d4abc918da788" providerId="LiveId" clId="{14B33981-01FB-47A3-B80D-A48DE0962780}" dt="2024-05-28T17:13:42.466" v="133" actId="478"/>
          <ac:picMkLst>
            <pc:docMk/>
            <pc:sldMk cId="2553931696" sldId="346"/>
            <ac:picMk id="10" creationId="{C483C685-3943-A5E1-25EE-EB8A2F24290C}"/>
          </ac:picMkLst>
        </pc:picChg>
        <pc:picChg chg="add del mod">
          <ac:chgData name="James Boggs" userId="e68d4abc918da788" providerId="LiveId" clId="{14B33981-01FB-47A3-B80D-A48DE0962780}" dt="2024-05-28T17:16:31.108" v="159" actId="478"/>
          <ac:picMkLst>
            <pc:docMk/>
            <pc:sldMk cId="2553931696" sldId="346"/>
            <ac:picMk id="11" creationId="{BC6C8FC8-027C-C8F5-C0AB-839BFF387376}"/>
          </ac:picMkLst>
        </pc:picChg>
      </pc:sldChg>
      <pc:sldChg chg="addSp delSp modSp add mod">
        <pc:chgData name="James Boggs" userId="e68d4abc918da788" providerId="LiveId" clId="{14B33981-01FB-47A3-B80D-A48DE0962780}" dt="2024-05-28T17:27:42.185" v="297" actId="20577"/>
        <pc:sldMkLst>
          <pc:docMk/>
          <pc:sldMk cId="4142136514" sldId="347"/>
        </pc:sldMkLst>
        <pc:spChg chg="mod">
          <ac:chgData name="James Boggs" userId="e68d4abc918da788" providerId="LiveId" clId="{14B33981-01FB-47A3-B80D-A48DE0962780}" dt="2024-05-28T17:27:42.185" v="297" actId="20577"/>
          <ac:spMkLst>
            <pc:docMk/>
            <pc:sldMk cId="4142136514" sldId="347"/>
            <ac:spMk id="2" creationId="{87D54EAA-89ED-EB0E-B623-CA13A6077BD0}"/>
          </ac:spMkLst>
        </pc:spChg>
        <pc:spChg chg="add del mod">
          <ac:chgData name="James Boggs" userId="e68d4abc918da788" providerId="LiveId" clId="{14B33981-01FB-47A3-B80D-A48DE0962780}" dt="2024-05-28T17:24:38.851" v="241" actId="478"/>
          <ac:spMkLst>
            <pc:docMk/>
            <pc:sldMk cId="4142136514" sldId="347"/>
            <ac:spMk id="4" creationId="{F9C96B86-34BB-CEE7-0579-14D58C3CCFC4}"/>
          </ac:spMkLst>
        </pc:spChg>
        <pc:spChg chg="add mod">
          <ac:chgData name="James Boggs" userId="e68d4abc918da788" providerId="LiveId" clId="{14B33981-01FB-47A3-B80D-A48DE0962780}" dt="2024-05-28T17:26:32.437" v="276" actId="208"/>
          <ac:spMkLst>
            <pc:docMk/>
            <pc:sldMk cId="4142136514" sldId="347"/>
            <ac:spMk id="16" creationId="{4F025991-00AF-5889-59AB-A3824CCA1790}"/>
          </ac:spMkLst>
        </pc:spChg>
        <pc:spChg chg="add mod">
          <ac:chgData name="James Boggs" userId="e68d4abc918da788" providerId="LiveId" clId="{14B33981-01FB-47A3-B80D-A48DE0962780}" dt="2024-05-28T17:26:41.499" v="277" actId="208"/>
          <ac:spMkLst>
            <pc:docMk/>
            <pc:sldMk cId="4142136514" sldId="347"/>
            <ac:spMk id="21" creationId="{D1D98699-92CB-012B-C8FA-6404642ECB82}"/>
          </ac:spMkLst>
        </pc:spChg>
        <pc:picChg chg="mod">
          <ac:chgData name="James Boggs" userId="e68d4abc918da788" providerId="LiveId" clId="{14B33981-01FB-47A3-B80D-A48DE0962780}" dt="2024-05-28T17:18:54.564" v="190" actId="1076"/>
          <ac:picMkLst>
            <pc:docMk/>
            <pc:sldMk cId="4142136514" sldId="347"/>
            <ac:picMk id="6" creationId="{FBB5B24A-2C88-FDAD-ED97-50B4389BB3AE}"/>
          </ac:picMkLst>
        </pc:picChg>
        <pc:picChg chg="mod">
          <ac:chgData name="James Boggs" userId="e68d4abc918da788" providerId="LiveId" clId="{14B33981-01FB-47A3-B80D-A48DE0962780}" dt="2024-05-28T17:18:09.351" v="179" actId="1076"/>
          <ac:picMkLst>
            <pc:docMk/>
            <pc:sldMk cId="4142136514" sldId="347"/>
            <ac:picMk id="9" creationId="{127F4571-6780-404B-37A8-61AD6FB49A6D}"/>
          </ac:picMkLst>
        </pc:picChg>
        <pc:picChg chg="mod">
          <ac:chgData name="James Boggs" userId="e68d4abc918da788" providerId="LiveId" clId="{14B33981-01FB-47A3-B80D-A48DE0962780}" dt="2024-05-28T17:18:03.461" v="178" actId="1076"/>
          <ac:picMkLst>
            <pc:docMk/>
            <pc:sldMk cId="4142136514" sldId="347"/>
            <ac:picMk id="11" creationId="{BC6C8FC8-027C-C8F5-C0AB-839BFF387376}"/>
          </ac:picMkLst>
        </pc:picChg>
        <pc:cxnChg chg="add mod">
          <ac:chgData name="James Boggs" userId="e68d4abc918da788" providerId="LiveId" clId="{14B33981-01FB-47A3-B80D-A48DE0962780}" dt="2024-05-28T17:26:41.499" v="277" actId="208"/>
          <ac:cxnSpMkLst>
            <pc:docMk/>
            <pc:sldMk cId="4142136514" sldId="347"/>
            <ac:cxnSpMk id="7" creationId="{179C0605-C147-84BC-641B-5143D0B4C0AE}"/>
          </ac:cxnSpMkLst>
        </pc:cxnChg>
        <pc:cxnChg chg="add del mod">
          <ac:chgData name="James Boggs" userId="e68d4abc918da788" providerId="LiveId" clId="{14B33981-01FB-47A3-B80D-A48DE0962780}" dt="2024-05-28T17:17:39.293" v="174" actId="478"/>
          <ac:cxnSpMkLst>
            <pc:docMk/>
            <pc:sldMk cId="4142136514" sldId="347"/>
            <ac:cxnSpMk id="14" creationId="{CC63425C-C2B7-ED12-F5AC-5760465E3F1D}"/>
          </ac:cxnSpMkLst>
        </pc:cxnChg>
        <pc:cxnChg chg="add mod">
          <ac:chgData name="James Boggs" userId="e68d4abc918da788" providerId="LiveId" clId="{14B33981-01FB-47A3-B80D-A48DE0962780}" dt="2024-05-28T17:26:32.437" v="276" actId="208"/>
          <ac:cxnSpMkLst>
            <pc:docMk/>
            <pc:sldMk cId="4142136514" sldId="347"/>
            <ac:cxnSpMk id="20" creationId="{2BFFCB94-23A0-6460-9579-0DEB866BCA0B}"/>
          </ac:cxnSpMkLst>
        </pc:cxnChg>
      </pc:sldChg>
      <pc:sldChg chg="addSp delSp modSp add mod">
        <pc:chgData name="James Boggs" userId="e68d4abc918da788" providerId="LiveId" clId="{14B33981-01FB-47A3-B80D-A48DE0962780}" dt="2024-05-28T17:27:48.223" v="308" actId="20577"/>
        <pc:sldMkLst>
          <pc:docMk/>
          <pc:sldMk cId="3416419202" sldId="348"/>
        </pc:sldMkLst>
        <pc:spChg chg="mod">
          <ac:chgData name="James Boggs" userId="e68d4abc918da788" providerId="LiveId" clId="{14B33981-01FB-47A3-B80D-A48DE0962780}" dt="2024-05-28T17:27:48.223" v="308" actId="20577"/>
          <ac:spMkLst>
            <pc:docMk/>
            <pc:sldMk cId="3416419202" sldId="348"/>
            <ac:spMk id="2" creationId="{87D54EAA-89ED-EB0E-B623-CA13A6077BD0}"/>
          </ac:spMkLst>
        </pc:spChg>
        <pc:spChg chg="mod">
          <ac:chgData name="James Boggs" userId="e68d4abc918da788" providerId="LiveId" clId="{14B33981-01FB-47A3-B80D-A48DE0962780}" dt="2024-05-28T17:27:11.784" v="281" actId="208"/>
          <ac:spMkLst>
            <pc:docMk/>
            <pc:sldMk cId="3416419202" sldId="348"/>
            <ac:spMk id="4" creationId="{F9C96B86-34BB-CEE7-0579-14D58C3CCFC4}"/>
          </ac:spMkLst>
        </pc:spChg>
        <pc:spChg chg="del">
          <ac:chgData name="James Boggs" userId="e68d4abc918da788" providerId="LiveId" clId="{14B33981-01FB-47A3-B80D-A48DE0962780}" dt="2024-05-28T17:19:41.118" v="206" actId="478"/>
          <ac:spMkLst>
            <pc:docMk/>
            <pc:sldMk cId="3416419202" sldId="348"/>
            <ac:spMk id="16" creationId="{4F025991-00AF-5889-59AB-A3824CCA1790}"/>
          </ac:spMkLst>
        </pc:spChg>
        <pc:spChg chg="add mod">
          <ac:chgData name="James Boggs" userId="e68d4abc918da788" providerId="LiveId" clId="{14B33981-01FB-47A3-B80D-A48DE0962780}" dt="2024-05-28T17:27:05.721" v="280" actId="208"/>
          <ac:spMkLst>
            <pc:docMk/>
            <pc:sldMk cId="3416419202" sldId="348"/>
            <ac:spMk id="18" creationId="{6D63894A-5759-6D70-7466-1B055D5DE30A}"/>
          </ac:spMkLst>
        </pc:spChg>
        <pc:spChg chg="add mod">
          <ac:chgData name="James Boggs" userId="e68d4abc918da788" providerId="LiveId" clId="{14B33981-01FB-47A3-B80D-A48DE0962780}" dt="2024-05-28T17:27:11.784" v="281" actId="208"/>
          <ac:spMkLst>
            <pc:docMk/>
            <pc:sldMk cId="3416419202" sldId="348"/>
            <ac:spMk id="23" creationId="{2729D56E-7B1C-DD2D-935A-04E85E9F4941}"/>
          </ac:spMkLst>
        </pc:spChg>
        <pc:picChg chg="add del mod">
          <ac:chgData name="James Boggs" userId="e68d4abc918da788" providerId="LiveId" clId="{14B33981-01FB-47A3-B80D-A48DE0962780}" dt="2024-05-28T17:23:36.101" v="227" actId="478"/>
          <ac:picMkLst>
            <pc:docMk/>
            <pc:sldMk cId="3416419202" sldId="348"/>
            <ac:picMk id="5" creationId="{C2CFF9CD-02DF-7981-79F1-11B9FB25A813}"/>
          </ac:picMkLst>
        </pc:picChg>
        <pc:picChg chg="mod">
          <ac:chgData name="James Boggs" userId="e68d4abc918da788" providerId="LiveId" clId="{14B33981-01FB-47A3-B80D-A48DE0962780}" dt="2024-05-28T17:25:16.904" v="255" actId="1076"/>
          <ac:picMkLst>
            <pc:docMk/>
            <pc:sldMk cId="3416419202" sldId="348"/>
            <ac:picMk id="6" creationId="{FBB5B24A-2C88-FDAD-ED97-50B4389BB3AE}"/>
          </ac:picMkLst>
        </pc:picChg>
        <pc:picChg chg="del">
          <ac:chgData name="James Boggs" userId="e68d4abc918da788" providerId="LiveId" clId="{14B33981-01FB-47A3-B80D-A48DE0962780}" dt="2024-05-28T17:19:37.272" v="202" actId="478"/>
          <ac:picMkLst>
            <pc:docMk/>
            <pc:sldMk cId="3416419202" sldId="348"/>
            <ac:picMk id="9" creationId="{127F4571-6780-404B-37A8-61AD6FB49A6D}"/>
          </ac:picMkLst>
        </pc:picChg>
        <pc:picChg chg="add del mod">
          <ac:chgData name="James Boggs" userId="e68d4abc918da788" providerId="LiveId" clId="{14B33981-01FB-47A3-B80D-A48DE0962780}" dt="2024-05-28T17:23:35.674" v="226" actId="478"/>
          <ac:picMkLst>
            <pc:docMk/>
            <pc:sldMk cId="3416419202" sldId="348"/>
            <ac:picMk id="10" creationId="{1146F4FE-14B4-F616-CD27-B83F54C378D3}"/>
          </ac:picMkLst>
        </pc:picChg>
        <pc:picChg chg="del">
          <ac:chgData name="James Boggs" userId="e68d4abc918da788" providerId="LiveId" clId="{14B33981-01FB-47A3-B80D-A48DE0962780}" dt="2024-05-28T17:19:37.887" v="203" actId="478"/>
          <ac:picMkLst>
            <pc:docMk/>
            <pc:sldMk cId="3416419202" sldId="348"/>
            <ac:picMk id="11" creationId="{BC6C8FC8-027C-C8F5-C0AB-839BFF387376}"/>
          </ac:picMkLst>
        </pc:picChg>
        <pc:picChg chg="add mod">
          <ac:chgData name="James Boggs" userId="e68d4abc918da788" providerId="LiveId" clId="{14B33981-01FB-47A3-B80D-A48DE0962780}" dt="2024-05-28T17:24:00.930" v="232" actId="1076"/>
          <ac:picMkLst>
            <pc:docMk/>
            <pc:sldMk cId="3416419202" sldId="348"/>
            <ac:picMk id="12" creationId="{F602FFB0-5939-C4AE-1F08-C88B3AD7C914}"/>
          </ac:picMkLst>
        </pc:picChg>
        <pc:picChg chg="add mod">
          <ac:chgData name="James Boggs" userId="e68d4abc918da788" providerId="LiveId" clId="{14B33981-01FB-47A3-B80D-A48DE0962780}" dt="2024-05-28T17:24:10.202" v="236" actId="1076"/>
          <ac:picMkLst>
            <pc:docMk/>
            <pc:sldMk cId="3416419202" sldId="348"/>
            <ac:picMk id="13" creationId="{CE29C4C6-8315-3104-9410-570DDBDBF70E}"/>
          </ac:picMkLst>
        </pc:picChg>
        <pc:cxnChg chg="del mod">
          <ac:chgData name="James Boggs" userId="e68d4abc918da788" providerId="LiveId" clId="{14B33981-01FB-47A3-B80D-A48DE0962780}" dt="2024-05-28T17:19:39.053" v="204" actId="478"/>
          <ac:cxnSpMkLst>
            <pc:docMk/>
            <pc:sldMk cId="3416419202" sldId="348"/>
            <ac:cxnSpMk id="7" creationId="{179C0605-C147-84BC-641B-5143D0B4C0AE}"/>
          </ac:cxnSpMkLst>
        </pc:cxnChg>
        <pc:cxnChg chg="add mod">
          <ac:chgData name="James Boggs" userId="e68d4abc918da788" providerId="LiveId" clId="{14B33981-01FB-47A3-B80D-A48DE0962780}" dt="2024-05-28T17:27:05.721" v="280" actId="208"/>
          <ac:cxnSpMkLst>
            <pc:docMk/>
            <pc:sldMk cId="3416419202" sldId="348"/>
            <ac:cxnSpMk id="15" creationId="{0CE00155-89AF-533A-AEB1-9524E54B62AD}"/>
          </ac:cxnSpMkLst>
        </pc:cxnChg>
        <pc:cxnChg chg="del mod">
          <ac:chgData name="James Boggs" userId="e68d4abc918da788" providerId="LiveId" clId="{14B33981-01FB-47A3-B80D-A48DE0962780}" dt="2024-05-28T17:19:39.536" v="205" actId="478"/>
          <ac:cxnSpMkLst>
            <pc:docMk/>
            <pc:sldMk cId="3416419202" sldId="348"/>
            <ac:cxnSpMk id="20" creationId="{2BFFCB94-23A0-6460-9579-0DEB866BCA0B}"/>
          </ac:cxnSpMkLst>
        </pc:cxnChg>
        <pc:cxnChg chg="add mod">
          <ac:chgData name="James Boggs" userId="e68d4abc918da788" providerId="LiveId" clId="{14B33981-01FB-47A3-B80D-A48DE0962780}" dt="2024-05-28T17:27:31.538" v="285" actId="1582"/>
          <ac:cxnSpMkLst>
            <pc:docMk/>
            <pc:sldMk cId="3416419202" sldId="348"/>
            <ac:cxnSpMk id="25" creationId="{8C9AFBA2-98B1-436F-78CE-C578F8615F71}"/>
          </ac:cxnSpMkLst>
        </pc:cxnChg>
        <pc:cxnChg chg="add mod">
          <ac:chgData name="James Boggs" userId="e68d4abc918da788" providerId="LiveId" clId="{14B33981-01FB-47A3-B80D-A48DE0962780}" dt="2024-05-28T17:27:31.538" v="285" actId="1582"/>
          <ac:cxnSpMkLst>
            <pc:docMk/>
            <pc:sldMk cId="3416419202" sldId="348"/>
            <ac:cxnSpMk id="27" creationId="{03D465B3-8AB3-2158-18E8-9D191C862034}"/>
          </ac:cxnSpMkLst>
        </pc:cxnChg>
      </pc:sldChg>
      <pc:sldChg chg="modSp new del mod ord">
        <pc:chgData name="James Boggs" userId="e68d4abc918da788" providerId="LiveId" clId="{14B33981-01FB-47A3-B80D-A48DE0962780}" dt="2024-05-28T18:42:56.821" v="1366" actId="47"/>
        <pc:sldMkLst>
          <pc:docMk/>
          <pc:sldMk cId="1763803755" sldId="349"/>
        </pc:sldMkLst>
        <pc:spChg chg="mod">
          <ac:chgData name="James Boggs" userId="e68d4abc918da788" providerId="LiveId" clId="{14B33981-01FB-47A3-B80D-A48DE0962780}" dt="2024-05-28T17:45:31.724" v="528" actId="20577"/>
          <ac:spMkLst>
            <pc:docMk/>
            <pc:sldMk cId="1763803755" sldId="349"/>
            <ac:spMk id="2" creationId="{FF48C08C-79A9-60D9-1108-078D5514284B}"/>
          </ac:spMkLst>
        </pc:spChg>
      </pc:sldChg>
      <pc:sldChg chg="addSp delSp modSp add del mod ord addAnim delAnim modAnim">
        <pc:chgData name="James Boggs" userId="e68d4abc918da788" providerId="LiveId" clId="{14B33981-01FB-47A3-B80D-A48DE0962780}" dt="2024-05-28T18:39:15.538" v="1281" actId="47"/>
        <pc:sldMkLst>
          <pc:docMk/>
          <pc:sldMk cId="1125167270" sldId="350"/>
        </pc:sldMkLst>
        <pc:picChg chg="del">
          <ac:chgData name="James Boggs" userId="e68d4abc918da788" providerId="LiveId" clId="{14B33981-01FB-47A3-B80D-A48DE0962780}" dt="2024-05-28T18:38:24.499" v="1268" actId="478"/>
          <ac:picMkLst>
            <pc:docMk/>
            <pc:sldMk cId="1125167270" sldId="350"/>
            <ac:picMk id="9" creationId="{45AC5116-D5D1-5CA7-449B-8D5989A7FF4C}"/>
          </ac:picMkLst>
        </pc:picChg>
        <pc:picChg chg="del">
          <ac:chgData name="James Boggs" userId="e68d4abc918da788" providerId="LiveId" clId="{14B33981-01FB-47A3-B80D-A48DE0962780}" dt="2024-05-28T18:38:47.319" v="1272" actId="478"/>
          <ac:picMkLst>
            <pc:docMk/>
            <pc:sldMk cId="1125167270" sldId="350"/>
            <ac:picMk id="12" creationId="{824FA500-99B5-23CD-A6A9-9FAC6A109162}"/>
          </ac:picMkLst>
        </pc:picChg>
        <pc:picChg chg="del">
          <ac:chgData name="James Boggs" userId="e68d4abc918da788" providerId="LiveId" clId="{14B33981-01FB-47A3-B80D-A48DE0962780}" dt="2024-05-28T18:38:23.367" v="1267" actId="478"/>
          <ac:picMkLst>
            <pc:docMk/>
            <pc:sldMk cId="1125167270" sldId="350"/>
            <ac:picMk id="14" creationId="{EFFDE101-27E4-D04C-A511-DCD6A5933EC9}"/>
          </ac:picMkLst>
        </pc:picChg>
        <pc:picChg chg="add del mod">
          <ac:chgData name="James Boggs" userId="e68d4abc918da788" providerId="LiveId" clId="{14B33981-01FB-47A3-B80D-A48DE0962780}" dt="2024-05-28T18:38:57.328" v="1275" actId="478"/>
          <ac:picMkLst>
            <pc:docMk/>
            <pc:sldMk cId="1125167270" sldId="350"/>
            <ac:picMk id="17" creationId="{83490369-E592-F586-B98D-0C3E66C74F98}"/>
          </ac:picMkLst>
        </pc:picChg>
      </pc:sldChg>
      <pc:sldChg chg="addSp delSp modSp add mod">
        <pc:chgData name="James Boggs" userId="e68d4abc918da788" providerId="LiveId" clId="{14B33981-01FB-47A3-B80D-A48DE0962780}" dt="2024-05-28T17:54:24.805" v="628" actId="1076"/>
        <pc:sldMkLst>
          <pc:docMk/>
          <pc:sldMk cId="2609977526" sldId="351"/>
        </pc:sldMkLst>
        <pc:spChg chg="del">
          <ac:chgData name="James Boggs" userId="e68d4abc918da788" providerId="LiveId" clId="{14B33981-01FB-47A3-B80D-A48DE0962780}" dt="2024-05-28T17:54:20.077" v="626" actId="478"/>
          <ac:spMkLst>
            <pc:docMk/>
            <pc:sldMk cId="2609977526" sldId="351"/>
            <ac:spMk id="3" creationId="{5D2F9543-CB72-822C-EF76-FFC69D0DA419}"/>
          </ac:spMkLst>
        </pc:spChg>
        <pc:spChg chg="add del mod">
          <ac:chgData name="James Boggs" userId="e68d4abc918da788" providerId="LiveId" clId="{14B33981-01FB-47A3-B80D-A48DE0962780}" dt="2024-05-28T17:54:21.361" v="627" actId="478"/>
          <ac:spMkLst>
            <pc:docMk/>
            <pc:sldMk cId="2609977526" sldId="351"/>
            <ac:spMk id="6" creationId="{B33285BF-1AE6-3EB8-A052-95E629D06BD2}"/>
          </ac:spMkLst>
        </pc:spChg>
        <pc:picChg chg="mod">
          <ac:chgData name="James Boggs" userId="e68d4abc918da788" providerId="LiveId" clId="{14B33981-01FB-47A3-B80D-A48DE0962780}" dt="2024-05-28T17:54:24.805" v="628" actId="1076"/>
          <ac:picMkLst>
            <pc:docMk/>
            <pc:sldMk cId="2609977526" sldId="351"/>
            <ac:picMk id="13" creationId="{5753CA31-BC38-AEA5-680D-C603137EF55A}"/>
          </ac:picMkLst>
        </pc:picChg>
      </pc:sldChg>
      <pc:sldChg chg="new del">
        <pc:chgData name="James Boggs" userId="e68d4abc918da788" providerId="LiveId" clId="{14B33981-01FB-47A3-B80D-A48DE0962780}" dt="2024-05-28T22:05:22.989" v="1377" actId="47"/>
        <pc:sldMkLst>
          <pc:docMk/>
          <pc:sldMk cId="767799070" sldId="352"/>
        </pc:sldMkLst>
      </pc:sldChg>
      <pc:sldChg chg="modSp new mod ord">
        <pc:chgData name="James Boggs" userId="e68d4abc918da788" providerId="LiveId" clId="{14B33981-01FB-47A3-B80D-A48DE0962780}" dt="2024-05-28T22:45:32.070" v="1950" actId="20577"/>
        <pc:sldMkLst>
          <pc:docMk/>
          <pc:sldMk cId="3337718142" sldId="352"/>
        </pc:sldMkLst>
        <pc:spChg chg="mod">
          <ac:chgData name="James Boggs" userId="e68d4abc918da788" providerId="LiveId" clId="{14B33981-01FB-47A3-B80D-A48DE0962780}" dt="2024-05-28T22:23:59.883" v="1747" actId="20577"/>
          <ac:spMkLst>
            <pc:docMk/>
            <pc:sldMk cId="3337718142" sldId="352"/>
            <ac:spMk id="2" creationId="{249306A9-6E45-1E28-18B9-42C1F2CC1749}"/>
          </ac:spMkLst>
        </pc:spChg>
        <pc:spChg chg="mod">
          <ac:chgData name="James Boggs" userId="e68d4abc918da788" providerId="LiveId" clId="{14B33981-01FB-47A3-B80D-A48DE0962780}" dt="2024-05-28T22:21:01.998" v="1430" actId="20577"/>
          <ac:spMkLst>
            <pc:docMk/>
            <pc:sldMk cId="3337718142" sldId="352"/>
            <ac:spMk id="3" creationId="{55F40872-07ED-135E-6B51-A68B01D32029}"/>
          </ac:spMkLst>
        </pc:spChg>
        <pc:spChg chg="mod">
          <ac:chgData name="James Boggs" userId="e68d4abc918da788" providerId="LiveId" clId="{14B33981-01FB-47A3-B80D-A48DE0962780}" dt="2024-05-28T22:45:32.070" v="1950" actId="20577"/>
          <ac:spMkLst>
            <pc:docMk/>
            <pc:sldMk cId="3337718142" sldId="352"/>
            <ac:spMk id="4" creationId="{B717351B-CE19-31C0-DA22-163A80CC8FD3}"/>
          </ac:spMkLst>
        </pc:spChg>
        <pc:spChg chg="mod">
          <ac:chgData name="James Boggs" userId="e68d4abc918da788" providerId="LiveId" clId="{14B33981-01FB-47A3-B80D-A48DE0962780}" dt="2024-05-28T22:21:04.405" v="1441" actId="20577"/>
          <ac:spMkLst>
            <pc:docMk/>
            <pc:sldMk cId="3337718142" sldId="352"/>
            <ac:spMk id="5" creationId="{BDA1A6FB-4848-3A05-A975-BC9AA70A9505}"/>
          </ac:spMkLst>
        </pc:spChg>
        <pc:spChg chg="mod">
          <ac:chgData name="James Boggs" userId="e68d4abc918da788" providerId="LiveId" clId="{14B33981-01FB-47A3-B80D-A48DE0962780}" dt="2024-05-28T22:45:27.661" v="1946" actId="20577"/>
          <ac:spMkLst>
            <pc:docMk/>
            <pc:sldMk cId="3337718142" sldId="352"/>
            <ac:spMk id="6" creationId="{C80038FD-B24B-03CE-1D51-25F9660410A3}"/>
          </ac:spMkLst>
        </pc:spChg>
      </pc:sldChg>
      <pc:sldChg chg="new del">
        <pc:chgData name="James Boggs" userId="e68d4abc918da788" providerId="LiveId" clId="{14B33981-01FB-47A3-B80D-A48DE0962780}" dt="2024-05-28T22:06:25.193" v="1382" actId="47"/>
        <pc:sldMkLst>
          <pc:docMk/>
          <pc:sldMk cId="1638693759" sldId="353"/>
        </pc:sldMkLst>
      </pc:sldChg>
    </pc:docChg>
  </pc:docChgLst>
  <pc:docChgLst>
    <pc:chgData name="James Boggs" userId="e68d4abc918da788" providerId="LiveId" clId="{F8DADBFA-C84A-4A12-BC66-BEFEEBF5F08C}"/>
    <pc:docChg chg="undo redo custSel addSld delSld modSld sldOrd addSection delSection modSection">
      <pc:chgData name="James Boggs" userId="e68d4abc918da788" providerId="LiveId" clId="{F8DADBFA-C84A-4A12-BC66-BEFEEBF5F08C}" dt="2024-04-05T12:53:19.894" v="9139" actId="47"/>
      <pc:docMkLst>
        <pc:docMk/>
      </pc:docMkLst>
      <pc:sldChg chg="modSp mod">
        <pc:chgData name="James Boggs" userId="e68d4abc918da788" providerId="LiveId" clId="{F8DADBFA-C84A-4A12-BC66-BEFEEBF5F08C}" dt="2024-04-03T16:34:32.320" v="26" actId="20577"/>
        <pc:sldMkLst>
          <pc:docMk/>
          <pc:sldMk cId="1869168483" sldId="256"/>
        </pc:sldMkLst>
        <pc:spChg chg="mod">
          <ac:chgData name="James Boggs" userId="e68d4abc918da788" providerId="LiveId" clId="{F8DADBFA-C84A-4A12-BC66-BEFEEBF5F08C}" dt="2024-04-03T16:34:25.577" v="1" actId="27636"/>
          <ac:spMkLst>
            <pc:docMk/>
            <pc:sldMk cId="1869168483" sldId="256"/>
            <ac:spMk id="2" creationId="{475CECCB-6B17-D947-CD39-13BF08284D53}"/>
          </ac:spMkLst>
        </pc:spChg>
        <pc:spChg chg="mod">
          <ac:chgData name="James Boggs" userId="e68d4abc918da788" providerId="LiveId" clId="{F8DADBFA-C84A-4A12-BC66-BEFEEBF5F08C}" dt="2024-04-03T16:34:32.320" v="26" actId="20577"/>
          <ac:spMkLst>
            <pc:docMk/>
            <pc:sldMk cId="1869168483" sldId="256"/>
            <ac:spMk id="3" creationId="{7003CE1C-FF2C-C798-F94B-15CE603CA44C}"/>
          </ac:spMkLst>
        </pc:spChg>
      </pc:sldChg>
      <pc:sldChg chg="addSp delSp modSp new mod">
        <pc:chgData name="James Boggs" userId="e68d4abc918da788" providerId="LiveId" clId="{F8DADBFA-C84A-4A12-BC66-BEFEEBF5F08C}" dt="2024-04-03T16:57:40.053" v="312" actId="404"/>
        <pc:sldMkLst>
          <pc:docMk/>
          <pc:sldMk cId="3079681128" sldId="257"/>
        </pc:sldMkLst>
        <pc:spChg chg="add del mod">
          <ac:chgData name="James Boggs" userId="e68d4abc918da788" providerId="LiveId" clId="{F8DADBFA-C84A-4A12-BC66-BEFEEBF5F08C}" dt="2024-04-03T16:56:43.183" v="229" actId="478"/>
          <ac:spMkLst>
            <pc:docMk/>
            <pc:sldMk cId="3079681128" sldId="257"/>
            <ac:spMk id="2" creationId="{9997769B-2689-2A02-C047-FB10BDA6B169}"/>
          </ac:spMkLst>
        </pc:spChg>
        <pc:spChg chg="mod">
          <ac:chgData name="James Boggs" userId="e68d4abc918da788" providerId="LiveId" clId="{F8DADBFA-C84A-4A12-BC66-BEFEEBF5F08C}" dt="2024-04-03T16:57:40.053" v="312" actId="404"/>
          <ac:spMkLst>
            <pc:docMk/>
            <pc:sldMk cId="3079681128" sldId="257"/>
            <ac:spMk id="3" creationId="{8086B3C7-BD7C-CB77-D294-D35EFB81824E}"/>
          </ac:spMkLst>
        </pc:spChg>
        <pc:spChg chg="add del mod">
          <ac:chgData name="James Boggs" userId="e68d4abc918da788" providerId="LiveId" clId="{F8DADBFA-C84A-4A12-BC66-BEFEEBF5F08C}" dt="2024-04-03T16:56:43.183" v="229" actId="478"/>
          <ac:spMkLst>
            <pc:docMk/>
            <pc:sldMk cId="3079681128" sldId="257"/>
            <ac:spMk id="5" creationId="{B6444F15-A167-BDCB-91D0-9FB803644F63}"/>
          </ac:spMkLst>
        </pc:spChg>
      </pc:sldChg>
      <pc:sldChg chg="modSp new mod">
        <pc:chgData name="James Boggs" userId="e68d4abc918da788" providerId="LiveId" clId="{F8DADBFA-C84A-4A12-BC66-BEFEEBF5F08C}" dt="2024-04-03T17:01:27.238" v="604" actId="20577"/>
        <pc:sldMkLst>
          <pc:docMk/>
          <pc:sldMk cId="1062911970" sldId="258"/>
        </pc:sldMkLst>
        <pc:spChg chg="mod">
          <ac:chgData name="James Boggs" userId="e68d4abc918da788" providerId="LiveId" clId="{F8DADBFA-C84A-4A12-BC66-BEFEEBF5F08C}" dt="2024-04-03T16:56:52.317" v="239" actId="20577"/>
          <ac:spMkLst>
            <pc:docMk/>
            <pc:sldMk cId="1062911970" sldId="258"/>
            <ac:spMk id="2" creationId="{57274B90-DD9B-1A62-9C27-EBAB36F5C598}"/>
          </ac:spMkLst>
        </pc:spChg>
        <pc:spChg chg="mod">
          <ac:chgData name="James Boggs" userId="e68d4abc918da788" providerId="LiveId" clId="{F8DADBFA-C84A-4A12-BC66-BEFEEBF5F08C}" dt="2024-04-03T17:01:27.238" v="604" actId="20577"/>
          <ac:spMkLst>
            <pc:docMk/>
            <pc:sldMk cId="1062911970" sldId="258"/>
            <ac:spMk id="3" creationId="{7D50BA1E-446F-9F18-1088-50BD130E5019}"/>
          </ac:spMkLst>
        </pc:spChg>
      </pc:sldChg>
      <pc:sldChg chg="addSp delSp modSp new mod">
        <pc:chgData name="James Boggs" userId="e68d4abc918da788" providerId="LiveId" clId="{F8DADBFA-C84A-4A12-BC66-BEFEEBF5F08C}" dt="2024-04-03T17:20:59.301" v="1057" actId="404"/>
        <pc:sldMkLst>
          <pc:docMk/>
          <pc:sldMk cId="2195116282" sldId="259"/>
        </pc:sldMkLst>
        <pc:spChg chg="mod">
          <ac:chgData name="James Boggs" userId="e68d4abc918da788" providerId="LiveId" clId="{F8DADBFA-C84A-4A12-BC66-BEFEEBF5F08C}" dt="2024-04-03T17:03:45.815" v="618" actId="20577"/>
          <ac:spMkLst>
            <pc:docMk/>
            <pc:sldMk cId="2195116282" sldId="259"/>
            <ac:spMk id="2" creationId="{D5E21AD0-C113-E271-355C-862FE6EED259}"/>
          </ac:spMkLst>
        </pc:spChg>
        <pc:spChg chg="mod">
          <ac:chgData name="James Boggs" userId="e68d4abc918da788" providerId="LiveId" clId="{F8DADBFA-C84A-4A12-BC66-BEFEEBF5F08C}" dt="2024-04-03T17:20:59.301" v="1057" actId="404"/>
          <ac:spMkLst>
            <pc:docMk/>
            <pc:sldMk cId="2195116282" sldId="259"/>
            <ac:spMk id="3" creationId="{9722DF73-EC28-CD01-7971-3ACC7B7C7AE7}"/>
          </ac:spMkLst>
        </pc:spChg>
        <pc:graphicFrameChg chg="add del mod modGraphic">
          <ac:chgData name="James Boggs" userId="e68d4abc918da788" providerId="LiveId" clId="{F8DADBFA-C84A-4A12-BC66-BEFEEBF5F08C}" dt="2024-04-03T17:10:53.273" v="944" actId="27310"/>
          <ac:graphicFrameMkLst>
            <pc:docMk/>
            <pc:sldMk cId="2195116282" sldId="259"/>
            <ac:graphicFrameMk id="5" creationId="{944C1DA1-1FD2-F8B5-D762-80CC2E9514BC}"/>
          </ac:graphicFrameMkLst>
        </pc:graphicFrameChg>
      </pc:sldChg>
      <pc:sldChg chg="new del">
        <pc:chgData name="James Boggs" userId="e68d4abc918da788" providerId="LiveId" clId="{F8DADBFA-C84A-4A12-BC66-BEFEEBF5F08C}" dt="2024-04-03T17:10:53.010" v="942" actId="680"/>
        <pc:sldMkLst>
          <pc:docMk/>
          <pc:sldMk cId="2703627560" sldId="260"/>
        </pc:sldMkLst>
      </pc:sldChg>
      <pc:sldChg chg="modSp new del mod">
        <pc:chgData name="James Boggs" userId="e68d4abc918da788" providerId="LiveId" clId="{F8DADBFA-C84A-4A12-BC66-BEFEEBF5F08C}" dt="2024-04-03T17:12:33.133" v="1014" actId="47"/>
        <pc:sldMkLst>
          <pc:docMk/>
          <pc:sldMk cId="2949735190" sldId="260"/>
        </pc:sldMkLst>
        <pc:spChg chg="mod">
          <ac:chgData name="James Boggs" userId="e68d4abc918da788" providerId="LiveId" clId="{F8DADBFA-C84A-4A12-BC66-BEFEEBF5F08C}" dt="2024-04-03T17:11:13.993" v="986" actId="20577"/>
          <ac:spMkLst>
            <pc:docMk/>
            <pc:sldMk cId="2949735190" sldId="260"/>
            <ac:spMk id="2" creationId="{9DEE1ADF-7702-F200-2C3B-7110665DC4D2}"/>
          </ac:spMkLst>
        </pc:spChg>
      </pc:sldChg>
      <pc:sldChg chg="addSp delSp modSp add mod modNotesTx">
        <pc:chgData name="James Boggs" userId="e68d4abc918da788" providerId="LiveId" clId="{F8DADBFA-C84A-4A12-BC66-BEFEEBF5F08C}" dt="2024-04-03T18:36:00.107" v="1871" actId="6549"/>
        <pc:sldMkLst>
          <pc:docMk/>
          <pc:sldMk cId="4020450357" sldId="263"/>
        </pc:sldMkLst>
        <pc:spChg chg="del mod">
          <ac:chgData name="James Boggs" userId="e68d4abc918da788" providerId="LiveId" clId="{F8DADBFA-C84A-4A12-BC66-BEFEEBF5F08C}" dt="2024-04-03T17:11:54.853" v="1008" actId="478"/>
          <ac:spMkLst>
            <pc:docMk/>
            <pc:sldMk cId="4020450357" sldId="263"/>
            <ac:spMk id="2" creationId="{C5AAECCB-95B7-E724-354E-EB58808364F2}"/>
          </ac:spMkLst>
        </pc:spChg>
        <pc:spChg chg="mod">
          <ac:chgData name="James Boggs" userId="e68d4abc918da788" providerId="LiveId" clId="{F8DADBFA-C84A-4A12-BC66-BEFEEBF5F08C}" dt="2024-04-03T17:12:15.025" v="1011" actId="1076"/>
          <ac:spMkLst>
            <pc:docMk/>
            <pc:sldMk cId="4020450357" sldId="263"/>
            <ac:spMk id="4" creationId="{E1A7B15F-8510-8432-0641-7EC571BE6104}"/>
          </ac:spMkLst>
        </pc:spChg>
        <pc:spChg chg="mod">
          <ac:chgData name="James Boggs" userId="e68d4abc918da788" providerId="LiveId" clId="{F8DADBFA-C84A-4A12-BC66-BEFEEBF5F08C}" dt="2024-04-03T17:12:15.025" v="1011" actId="1076"/>
          <ac:spMkLst>
            <pc:docMk/>
            <pc:sldMk cId="4020450357" sldId="263"/>
            <ac:spMk id="5" creationId="{C037D487-B891-7A67-4F6A-266EFF4B7638}"/>
          </ac:spMkLst>
        </pc:spChg>
        <pc:spChg chg="add del mod">
          <ac:chgData name="James Boggs" userId="e68d4abc918da788" providerId="LiveId" clId="{F8DADBFA-C84A-4A12-BC66-BEFEEBF5F08C}" dt="2024-04-03T17:12:01.628" v="1009" actId="478"/>
          <ac:spMkLst>
            <pc:docMk/>
            <pc:sldMk cId="4020450357" sldId="263"/>
            <ac:spMk id="12" creationId="{3F8D757C-773A-5DED-FEB1-058585C492ED}"/>
          </ac:spMkLst>
        </pc:spChg>
        <pc:spChg chg="add mod">
          <ac:chgData name="James Boggs" userId="e68d4abc918da788" providerId="LiveId" clId="{F8DADBFA-C84A-4A12-BC66-BEFEEBF5F08C}" dt="2024-04-03T17:12:01.953" v="1010"/>
          <ac:spMkLst>
            <pc:docMk/>
            <pc:sldMk cId="4020450357" sldId="263"/>
            <ac:spMk id="13" creationId="{9E523ACA-F4E1-545F-3ED6-354A4CF0B045}"/>
          </ac:spMkLst>
        </pc:spChg>
        <pc:spChg chg="add mod">
          <ac:chgData name="James Boggs" userId="e68d4abc918da788" providerId="LiveId" clId="{F8DADBFA-C84A-4A12-BC66-BEFEEBF5F08C}" dt="2024-04-03T17:15:56.561" v="1016"/>
          <ac:spMkLst>
            <pc:docMk/>
            <pc:sldMk cId="4020450357" sldId="263"/>
            <ac:spMk id="16" creationId="{F09192D1-DFA2-C364-7582-22225CFF9941}"/>
          </ac:spMkLst>
        </pc:spChg>
        <pc:spChg chg="mod">
          <ac:chgData name="James Boggs" userId="e68d4abc918da788" providerId="LiveId" clId="{F8DADBFA-C84A-4A12-BC66-BEFEEBF5F08C}" dt="2024-04-03T17:12:15.025" v="1011" actId="1076"/>
          <ac:spMkLst>
            <pc:docMk/>
            <pc:sldMk cId="4020450357" sldId="263"/>
            <ac:spMk id="39" creationId="{0B75EAAE-77A9-3677-F134-B1C21647C86F}"/>
          </ac:spMkLst>
        </pc:spChg>
        <pc:spChg chg="mod">
          <ac:chgData name="James Boggs" userId="e68d4abc918da788" providerId="LiveId" clId="{F8DADBFA-C84A-4A12-BC66-BEFEEBF5F08C}" dt="2024-04-03T17:12:15.025" v="1011" actId="1076"/>
          <ac:spMkLst>
            <pc:docMk/>
            <pc:sldMk cId="4020450357" sldId="263"/>
            <ac:spMk id="98" creationId="{E945E901-E73E-C8F3-DAAD-D38C2775CCBE}"/>
          </ac:spMkLst>
        </pc:spChg>
        <pc:spChg chg="mod">
          <ac:chgData name="James Boggs" userId="e68d4abc918da788" providerId="LiveId" clId="{F8DADBFA-C84A-4A12-BC66-BEFEEBF5F08C}" dt="2024-04-03T17:12:28.102" v="1013" actId="1076"/>
          <ac:spMkLst>
            <pc:docMk/>
            <pc:sldMk cId="4020450357" sldId="263"/>
            <ac:spMk id="117" creationId="{165771C0-998D-E8D4-61F7-F3C6C9BFE4A7}"/>
          </ac:spMkLst>
        </pc:spChg>
        <pc:spChg chg="mod">
          <ac:chgData name="James Boggs" userId="e68d4abc918da788" providerId="LiveId" clId="{F8DADBFA-C84A-4A12-BC66-BEFEEBF5F08C}" dt="2024-04-03T17:12:28.102" v="1013" actId="1076"/>
          <ac:spMkLst>
            <pc:docMk/>
            <pc:sldMk cId="4020450357" sldId="263"/>
            <ac:spMk id="118" creationId="{0F45ADB4-11AA-5EF0-4B3B-DE5BB56E4C74}"/>
          </ac:spMkLst>
        </pc:spChg>
        <pc:spChg chg="mod">
          <ac:chgData name="James Boggs" userId="e68d4abc918da788" providerId="LiveId" clId="{F8DADBFA-C84A-4A12-BC66-BEFEEBF5F08C}" dt="2024-04-03T17:12:28.102" v="1013" actId="1076"/>
          <ac:spMkLst>
            <pc:docMk/>
            <pc:sldMk cId="4020450357" sldId="263"/>
            <ac:spMk id="119" creationId="{888221CA-1A60-DC75-3B6D-8F64ACC223E1}"/>
          </ac:spMkLst>
        </pc:spChg>
        <pc:spChg chg="mod">
          <ac:chgData name="James Boggs" userId="e68d4abc918da788" providerId="LiveId" clId="{F8DADBFA-C84A-4A12-BC66-BEFEEBF5F08C}" dt="2024-04-03T17:12:15.025" v="1011" actId="1076"/>
          <ac:spMkLst>
            <pc:docMk/>
            <pc:sldMk cId="4020450357" sldId="263"/>
            <ac:spMk id="121" creationId="{324C5D3B-CFCA-4910-6973-A171C2F5A1AF}"/>
          </ac:spMkLst>
        </pc:spChg>
        <pc:spChg chg="mod">
          <ac:chgData name="James Boggs" userId="e68d4abc918da788" providerId="LiveId" clId="{F8DADBFA-C84A-4A12-BC66-BEFEEBF5F08C}" dt="2024-04-03T17:12:15.025" v="1011" actId="1076"/>
          <ac:spMkLst>
            <pc:docMk/>
            <pc:sldMk cId="4020450357" sldId="263"/>
            <ac:spMk id="136" creationId="{C747D881-F4FD-76F3-0A70-9E0541C12039}"/>
          </ac:spMkLst>
        </pc:spChg>
        <pc:spChg chg="mod">
          <ac:chgData name="James Boggs" userId="e68d4abc918da788" providerId="LiveId" clId="{F8DADBFA-C84A-4A12-BC66-BEFEEBF5F08C}" dt="2024-04-03T17:12:15.025" v="1011" actId="1076"/>
          <ac:spMkLst>
            <pc:docMk/>
            <pc:sldMk cId="4020450357" sldId="263"/>
            <ac:spMk id="186" creationId="{E8DDFDAB-1705-148E-FA48-A185D743405D}"/>
          </ac:spMkLst>
        </pc:spChg>
        <pc:spChg chg="mod">
          <ac:chgData name="James Boggs" userId="e68d4abc918da788" providerId="LiveId" clId="{F8DADBFA-C84A-4A12-BC66-BEFEEBF5F08C}" dt="2024-04-03T17:12:15.025" v="1011" actId="1076"/>
          <ac:spMkLst>
            <pc:docMk/>
            <pc:sldMk cId="4020450357" sldId="263"/>
            <ac:spMk id="189" creationId="{1FB980F8-872A-5D30-57B5-553AED1FBC05}"/>
          </ac:spMkLst>
        </pc:spChg>
        <pc:spChg chg="mod">
          <ac:chgData name="James Boggs" userId="e68d4abc918da788" providerId="LiveId" clId="{F8DADBFA-C84A-4A12-BC66-BEFEEBF5F08C}" dt="2024-04-03T17:12:15.025" v="1011" actId="1076"/>
          <ac:spMkLst>
            <pc:docMk/>
            <pc:sldMk cId="4020450357" sldId="263"/>
            <ac:spMk id="190" creationId="{0F2B735B-F402-EAC2-F243-B7664A75FEC6}"/>
          </ac:spMkLst>
        </pc:spChg>
        <pc:grpChg chg="mod">
          <ac:chgData name="James Boggs" userId="e68d4abc918da788" providerId="LiveId" clId="{F8DADBFA-C84A-4A12-BC66-BEFEEBF5F08C}" dt="2024-04-03T17:12:15.025" v="1011" actId="1076"/>
          <ac:grpSpMkLst>
            <pc:docMk/>
            <pc:sldMk cId="4020450357" sldId="263"/>
            <ac:grpSpMk id="6" creationId="{54C1C8DD-1FAD-8A86-C7AB-68C1BBEB62C2}"/>
          </ac:grpSpMkLst>
        </pc:grpChg>
        <pc:grpChg chg="mod">
          <ac:chgData name="James Boggs" userId="e68d4abc918da788" providerId="LiveId" clId="{F8DADBFA-C84A-4A12-BC66-BEFEEBF5F08C}" dt="2024-04-03T17:12:15.025" v="1011" actId="1076"/>
          <ac:grpSpMkLst>
            <pc:docMk/>
            <pc:sldMk cId="4020450357" sldId="263"/>
            <ac:grpSpMk id="7" creationId="{5D8ECE93-7968-D43B-6ABD-1D87A8A5A07F}"/>
          </ac:grpSpMkLst>
        </pc:grpChg>
        <pc:grpChg chg="mod">
          <ac:chgData name="James Boggs" userId="e68d4abc918da788" providerId="LiveId" clId="{F8DADBFA-C84A-4A12-BC66-BEFEEBF5F08C}" dt="2024-04-03T17:12:15.025" v="1011" actId="1076"/>
          <ac:grpSpMkLst>
            <pc:docMk/>
            <pc:sldMk cId="4020450357" sldId="263"/>
            <ac:grpSpMk id="8" creationId="{E1A9D33F-15C3-517D-5EBF-E457A763FD32}"/>
          </ac:grpSpMkLst>
        </pc:grpChg>
        <pc:grpChg chg="mod">
          <ac:chgData name="James Boggs" userId="e68d4abc918da788" providerId="LiveId" clId="{F8DADBFA-C84A-4A12-BC66-BEFEEBF5F08C}" dt="2024-04-03T17:12:15.025" v="1011" actId="1076"/>
          <ac:grpSpMkLst>
            <pc:docMk/>
            <pc:sldMk cId="4020450357" sldId="263"/>
            <ac:grpSpMk id="10" creationId="{36496F97-AA61-9774-E493-29E02F985360}"/>
          </ac:grpSpMkLst>
        </pc:grpChg>
        <pc:cxnChg chg="mod">
          <ac:chgData name="James Boggs" userId="e68d4abc918da788" providerId="LiveId" clId="{F8DADBFA-C84A-4A12-BC66-BEFEEBF5F08C}" dt="2024-04-03T17:12:15.025" v="1011" actId="1076"/>
          <ac:cxnSpMkLst>
            <pc:docMk/>
            <pc:sldMk cId="4020450357" sldId="263"/>
            <ac:cxnSpMk id="42" creationId="{C3021325-CEF7-57F7-8D89-0E9B20BAA22B}"/>
          </ac:cxnSpMkLst>
        </pc:cxnChg>
        <pc:cxnChg chg="mod">
          <ac:chgData name="James Boggs" userId="e68d4abc918da788" providerId="LiveId" clId="{F8DADBFA-C84A-4A12-BC66-BEFEEBF5F08C}" dt="2024-04-03T17:12:15.025" v="1011" actId="1076"/>
          <ac:cxnSpMkLst>
            <pc:docMk/>
            <pc:sldMk cId="4020450357" sldId="263"/>
            <ac:cxnSpMk id="45" creationId="{ECBE610B-58E2-9A9C-1E6E-8E19144748FD}"/>
          </ac:cxnSpMkLst>
        </pc:cxnChg>
        <pc:cxnChg chg="mod">
          <ac:chgData name="James Boggs" userId="e68d4abc918da788" providerId="LiveId" clId="{F8DADBFA-C84A-4A12-BC66-BEFEEBF5F08C}" dt="2024-04-03T17:12:15.025" v="1011" actId="1076"/>
          <ac:cxnSpMkLst>
            <pc:docMk/>
            <pc:sldMk cId="4020450357" sldId="263"/>
            <ac:cxnSpMk id="127" creationId="{DB9F1CF2-5E0D-76EC-864F-B9FC07865E1D}"/>
          </ac:cxnSpMkLst>
        </pc:cxnChg>
        <pc:cxnChg chg="mod">
          <ac:chgData name="James Boggs" userId="e68d4abc918da788" providerId="LiveId" clId="{F8DADBFA-C84A-4A12-BC66-BEFEEBF5F08C}" dt="2024-04-03T17:12:15.025" v="1011" actId="1076"/>
          <ac:cxnSpMkLst>
            <pc:docMk/>
            <pc:sldMk cId="4020450357" sldId="263"/>
            <ac:cxnSpMk id="138" creationId="{138A7901-E7C2-07E5-F503-E08870D4785E}"/>
          </ac:cxnSpMkLst>
        </pc:cxnChg>
        <pc:cxnChg chg="mod">
          <ac:chgData name="James Boggs" userId="e68d4abc918da788" providerId="LiveId" clId="{F8DADBFA-C84A-4A12-BC66-BEFEEBF5F08C}" dt="2024-04-03T17:12:15.025" v="1011" actId="1076"/>
          <ac:cxnSpMkLst>
            <pc:docMk/>
            <pc:sldMk cId="4020450357" sldId="263"/>
            <ac:cxnSpMk id="180" creationId="{C05F24AE-1868-62E5-EB50-0683BAC80BAF}"/>
          </ac:cxnSpMkLst>
        </pc:cxnChg>
        <pc:cxnChg chg="mod">
          <ac:chgData name="James Boggs" userId="e68d4abc918da788" providerId="LiveId" clId="{F8DADBFA-C84A-4A12-BC66-BEFEEBF5F08C}" dt="2024-04-03T17:12:15.025" v="1011" actId="1076"/>
          <ac:cxnSpMkLst>
            <pc:docMk/>
            <pc:sldMk cId="4020450357" sldId="263"/>
            <ac:cxnSpMk id="188" creationId="{C0A5D9D5-197E-A97D-C8D2-9BE0046DE79C}"/>
          </ac:cxnSpMkLst>
        </pc:cxnChg>
      </pc:sldChg>
      <pc:sldChg chg="modSp add mod modNotesTx">
        <pc:chgData name="James Boggs" userId="e68d4abc918da788" providerId="LiveId" clId="{F8DADBFA-C84A-4A12-BC66-BEFEEBF5F08C}" dt="2024-04-03T18:35:57.452" v="1870" actId="6549"/>
        <pc:sldMkLst>
          <pc:docMk/>
          <pc:sldMk cId="1710547363" sldId="264"/>
        </pc:sldMkLst>
        <pc:spChg chg="mod">
          <ac:chgData name="James Boggs" userId="e68d4abc918da788" providerId="LiveId" clId="{F8DADBFA-C84A-4A12-BC66-BEFEEBF5F08C}" dt="2024-04-03T18:26:11.075" v="1295" actId="12"/>
          <ac:spMkLst>
            <pc:docMk/>
            <pc:sldMk cId="1710547363" sldId="264"/>
            <ac:spMk id="4" creationId="{6E57B1E8-F88F-610C-2C70-83A69C2CA311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5" creationId="{C62252CF-49F9-28DB-03CB-EF806AB1C8A6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6" creationId="{E840EF24-6A07-B235-6803-7339294546D4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9" creationId="{613EF4E7-A118-F470-EFF4-08767FF373FF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14" creationId="{20CD5258-E1F2-C225-FBDB-F07D5D26B37D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15" creationId="{8D79C6D0-1C69-AC3C-4FBD-56F5826DB366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17" creationId="{83FE6A89-EC93-A71B-F198-BB9FF12C55EA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20" creationId="{2C2D67FC-EA90-B765-76CF-60DB76D541ED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21" creationId="{1727CF51-4DC0-F8B8-275F-0311DF3033BC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23" creationId="{B895A464-1F01-A25F-D9F4-F10FDA6CEB41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24" creationId="{036CB1DE-2A60-F84C-8210-0ACCF8AA7D5B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25" creationId="{30498584-C4D2-4B08-8136-C770BB9277C5}"/>
          </ac:spMkLst>
        </pc:spChg>
        <pc:spChg chg="mod">
          <ac:chgData name="James Boggs" userId="e68d4abc918da788" providerId="LiveId" clId="{F8DADBFA-C84A-4A12-BC66-BEFEEBF5F08C}" dt="2024-04-03T17:18:39.521" v="1029" actId="13822"/>
          <ac:spMkLst>
            <pc:docMk/>
            <pc:sldMk cId="1710547363" sldId="264"/>
            <ac:spMk id="30" creationId="{72A4EA4D-EE00-C1C4-EC7B-90B2E8C7BCDB}"/>
          </ac:spMkLst>
        </pc:spChg>
        <pc:spChg chg="mod">
          <ac:chgData name="James Boggs" userId="e68d4abc918da788" providerId="LiveId" clId="{F8DADBFA-C84A-4A12-BC66-BEFEEBF5F08C}" dt="2024-04-03T17:18:05.084" v="1028" actId="14100"/>
          <ac:spMkLst>
            <pc:docMk/>
            <pc:sldMk cId="1710547363" sldId="264"/>
            <ac:spMk id="31" creationId="{AD0E7663-28CB-D2A0-7AF4-AC1D985900CE}"/>
          </ac:spMkLst>
        </pc:spChg>
        <pc:grpChg chg="mod">
          <ac:chgData name="James Boggs" userId="e68d4abc918da788" providerId="LiveId" clId="{F8DADBFA-C84A-4A12-BC66-BEFEEBF5F08C}" dt="2024-04-03T17:18:02.753" v="1027" actId="14100"/>
          <ac:grpSpMkLst>
            <pc:docMk/>
            <pc:sldMk cId="1710547363" sldId="264"/>
            <ac:grpSpMk id="32" creationId="{B18EFDDF-5E26-304C-955B-9D6EFE89F882}"/>
          </ac:grpSpMkLst>
        </pc:grpChg>
      </pc:sldChg>
      <pc:sldChg chg="add">
        <pc:chgData name="James Boggs" userId="e68d4abc918da788" providerId="LiveId" clId="{F8DADBFA-C84A-4A12-BC66-BEFEEBF5F08C}" dt="2024-04-03T18:52:10.264" v="2704"/>
        <pc:sldMkLst>
          <pc:docMk/>
          <pc:sldMk cId="2452305041" sldId="266"/>
        </pc:sldMkLst>
      </pc:sldChg>
      <pc:sldChg chg="add mod ord modShow modNotesTx">
        <pc:chgData name="James Boggs" userId="e68d4abc918da788" providerId="LiveId" clId="{F8DADBFA-C84A-4A12-BC66-BEFEEBF5F08C}" dt="2024-04-03T18:54:59.455" v="2761"/>
        <pc:sldMkLst>
          <pc:docMk/>
          <pc:sldMk cId="2291623021" sldId="267"/>
        </pc:sldMkLst>
      </pc:sldChg>
      <pc:sldChg chg="addSp delSp modSp add mod modNotesTx">
        <pc:chgData name="James Boggs" userId="e68d4abc918da788" providerId="LiveId" clId="{F8DADBFA-C84A-4A12-BC66-BEFEEBF5F08C}" dt="2024-04-03T19:06:58.322" v="2896" actId="6549"/>
        <pc:sldMkLst>
          <pc:docMk/>
          <pc:sldMk cId="4238746844" sldId="268"/>
        </pc:sldMkLst>
        <pc:spChg chg="mod">
          <ac:chgData name="James Boggs" userId="e68d4abc918da788" providerId="LiveId" clId="{F8DADBFA-C84A-4A12-BC66-BEFEEBF5F08C}" dt="2024-04-03T18:58:32.067" v="2829" actId="20577"/>
          <ac:spMkLst>
            <pc:docMk/>
            <pc:sldMk cId="4238746844" sldId="268"/>
            <ac:spMk id="2" creationId="{87D54EAA-89ED-EB0E-B623-CA13A6077BD0}"/>
          </ac:spMkLst>
        </pc:spChg>
        <pc:spChg chg="mod">
          <ac:chgData name="James Boggs" userId="e68d4abc918da788" providerId="LiveId" clId="{F8DADBFA-C84A-4A12-BC66-BEFEEBF5F08C}" dt="2024-04-03T19:06:50.167" v="2895" actId="20577"/>
          <ac:spMkLst>
            <pc:docMk/>
            <pc:sldMk cId="4238746844" sldId="268"/>
            <ac:spMk id="8" creationId="{88364986-D0A1-D659-6090-87669FEAA774}"/>
          </ac:spMkLst>
        </pc:spChg>
        <pc:picChg chg="add del mod">
          <ac:chgData name="James Boggs" userId="e68d4abc918da788" providerId="LiveId" clId="{F8DADBFA-C84A-4A12-BC66-BEFEEBF5F08C}" dt="2024-04-03T19:05:35.582" v="2833" actId="22"/>
          <ac:picMkLst>
            <pc:docMk/>
            <pc:sldMk cId="4238746844" sldId="268"/>
            <ac:picMk id="6" creationId="{179CDCBA-D075-A5B2-7048-F466684931A4}"/>
          </ac:picMkLst>
        </pc:picChg>
        <pc:picChg chg="add mod">
          <ac:chgData name="James Boggs" userId="e68d4abc918da788" providerId="LiveId" clId="{F8DADBFA-C84A-4A12-BC66-BEFEEBF5F08C}" dt="2024-04-03T19:06:25.781" v="2838" actId="1076"/>
          <ac:picMkLst>
            <pc:docMk/>
            <pc:sldMk cId="4238746844" sldId="268"/>
            <ac:picMk id="10" creationId="{C483C685-3943-A5E1-25EE-EB8A2F24290C}"/>
          </ac:picMkLst>
        </pc:picChg>
      </pc:sldChg>
      <pc:sldChg chg="addSp delSp modSp add del mod ord delAnim modAnim modShow">
        <pc:chgData name="James Boggs" userId="e68d4abc918da788" providerId="LiveId" clId="{F8DADBFA-C84A-4A12-BC66-BEFEEBF5F08C}" dt="2024-04-03T23:22:14.147" v="4327"/>
        <pc:sldMkLst>
          <pc:docMk/>
          <pc:sldMk cId="3015744496" sldId="272"/>
        </pc:sldMkLst>
        <pc:spChg chg="mod">
          <ac:chgData name="James Boggs" userId="e68d4abc918da788" providerId="LiveId" clId="{F8DADBFA-C84A-4A12-BC66-BEFEEBF5F08C}" dt="2024-04-03T21:49:18.349" v="3716" actId="207"/>
          <ac:spMkLst>
            <pc:docMk/>
            <pc:sldMk cId="3015744496" sldId="272"/>
            <ac:spMk id="4" creationId="{0F5D0253-F5C6-0A1E-6EE7-7D8A02356862}"/>
          </ac:spMkLst>
        </pc:spChg>
        <pc:spChg chg="mod">
          <ac:chgData name="James Boggs" userId="e68d4abc918da788" providerId="LiveId" clId="{F8DADBFA-C84A-4A12-BC66-BEFEEBF5F08C}" dt="2024-04-03T21:49:55.045" v="3750" actId="27636"/>
          <ac:spMkLst>
            <pc:docMk/>
            <pc:sldMk cId="3015744496" sldId="272"/>
            <ac:spMk id="6" creationId="{7FBA3318-16EC-272A-4A2F-5757AE208504}"/>
          </ac:spMkLst>
        </pc:spChg>
        <pc:picChg chg="add del mod">
          <ac:chgData name="James Boggs" userId="e68d4abc918da788" providerId="LiveId" clId="{F8DADBFA-C84A-4A12-BC66-BEFEEBF5F08C}" dt="2024-04-03T23:21:49.096" v="4314" actId="21"/>
          <ac:picMkLst>
            <pc:docMk/>
            <pc:sldMk cId="3015744496" sldId="272"/>
            <ac:picMk id="3" creationId="{52EA5F96-5FAA-B2E4-FD9E-C3E0E4BB28EA}"/>
          </ac:picMkLst>
        </pc:picChg>
        <pc:picChg chg="add mod">
          <ac:chgData name="James Boggs" userId="e68d4abc918da788" providerId="LiveId" clId="{F8DADBFA-C84A-4A12-BC66-BEFEEBF5F08C}" dt="2024-04-03T23:21:54.138" v="4317"/>
          <ac:picMkLst>
            <pc:docMk/>
            <pc:sldMk cId="3015744496" sldId="272"/>
            <ac:picMk id="7" creationId="{0663959D-8120-5422-0C78-6B41AD3ABACE}"/>
          </ac:picMkLst>
        </pc:picChg>
        <pc:picChg chg="add mod">
          <ac:chgData name="James Boggs" userId="e68d4abc918da788" providerId="LiveId" clId="{F8DADBFA-C84A-4A12-BC66-BEFEEBF5F08C}" dt="2024-04-03T23:22:03.314" v="4321"/>
          <ac:picMkLst>
            <pc:docMk/>
            <pc:sldMk cId="3015744496" sldId="272"/>
            <ac:picMk id="9" creationId="{0663959D-8120-5422-0C78-6B41AD3ABACE}"/>
          </ac:picMkLst>
        </pc:picChg>
        <pc:picChg chg="add mod">
          <ac:chgData name="James Boggs" userId="e68d4abc918da788" providerId="LiveId" clId="{F8DADBFA-C84A-4A12-BC66-BEFEEBF5F08C}" dt="2024-04-03T23:22:10.411" v="4324"/>
          <ac:picMkLst>
            <pc:docMk/>
            <pc:sldMk cId="3015744496" sldId="272"/>
            <ac:picMk id="10" creationId="{B791CBFD-441C-5F23-CD9F-085942890786}"/>
          </ac:picMkLst>
        </pc:picChg>
        <pc:picChg chg="add mod">
          <ac:chgData name="James Boggs" userId="e68d4abc918da788" providerId="LiveId" clId="{F8DADBFA-C84A-4A12-BC66-BEFEEBF5F08C}" dt="2024-04-03T23:22:13.180" v="4326"/>
          <ac:picMkLst>
            <pc:docMk/>
            <pc:sldMk cId="3015744496" sldId="272"/>
            <ac:picMk id="11" creationId="{138CD54E-0A52-49B6-DAA5-28498B48E89C}"/>
          </ac:picMkLst>
        </pc:picChg>
      </pc:sldChg>
      <pc:sldChg chg="modSp add del mod ord">
        <pc:chgData name="James Boggs" userId="e68d4abc918da788" providerId="LiveId" clId="{F8DADBFA-C84A-4A12-BC66-BEFEEBF5F08C}" dt="2024-04-03T20:21:45.172" v="3585"/>
        <pc:sldMkLst>
          <pc:docMk/>
          <pc:sldMk cId="1599979905" sldId="273"/>
        </pc:sldMkLst>
        <pc:spChg chg="mod">
          <ac:chgData name="James Boggs" userId="e68d4abc918da788" providerId="LiveId" clId="{F8DADBFA-C84A-4A12-BC66-BEFEEBF5F08C}" dt="2024-04-03T20:00:30.076" v="3576"/>
          <ac:spMkLst>
            <pc:docMk/>
            <pc:sldMk cId="1599979905" sldId="273"/>
            <ac:spMk id="6" creationId="{7FBA3318-16EC-272A-4A2F-5757AE208504}"/>
          </ac:spMkLst>
        </pc:spChg>
      </pc:sldChg>
      <pc:sldChg chg="add del ord">
        <pc:chgData name="James Boggs" userId="e68d4abc918da788" providerId="LiveId" clId="{F8DADBFA-C84A-4A12-BC66-BEFEEBF5F08C}" dt="2024-04-03T20:21:45.172" v="3585"/>
        <pc:sldMkLst>
          <pc:docMk/>
          <pc:sldMk cId="3581569672" sldId="275"/>
        </pc:sldMkLst>
      </pc:sldChg>
      <pc:sldChg chg="add del ord">
        <pc:chgData name="James Boggs" userId="e68d4abc918da788" providerId="LiveId" clId="{F8DADBFA-C84A-4A12-BC66-BEFEEBF5F08C}" dt="2024-04-03T20:21:45.172" v="3585"/>
        <pc:sldMkLst>
          <pc:docMk/>
          <pc:sldMk cId="2259469664" sldId="276"/>
        </pc:sldMkLst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4115229121" sldId="277"/>
        </pc:sldMkLst>
      </pc:sldChg>
      <pc:sldChg chg="addSp delSp modSp add del mod ord delAnim modAnim modNotesTx">
        <pc:chgData name="James Boggs" userId="e68d4abc918da788" providerId="LiveId" clId="{F8DADBFA-C84A-4A12-BC66-BEFEEBF5F08C}" dt="2024-04-05T11:51:48.514" v="8987" actId="6549"/>
        <pc:sldMkLst>
          <pc:docMk/>
          <pc:sldMk cId="4098655460" sldId="278"/>
        </pc:sldMkLst>
        <pc:spChg chg="add del mod">
          <ac:chgData name="James Boggs" userId="e68d4abc918da788" providerId="LiveId" clId="{F8DADBFA-C84A-4A12-BC66-BEFEEBF5F08C}" dt="2024-04-03T22:08:57.275" v="3755" actId="478"/>
          <ac:spMkLst>
            <pc:docMk/>
            <pc:sldMk cId="4098655460" sldId="278"/>
            <ac:spMk id="4" creationId="{062B2378-709D-0EF2-54BF-EB8D7077FA9E}"/>
          </ac:spMkLst>
        </pc:spChg>
        <pc:spChg chg="add mod">
          <ac:chgData name="James Boggs" userId="e68d4abc918da788" providerId="LiveId" clId="{F8DADBFA-C84A-4A12-BC66-BEFEEBF5F08C}" dt="2024-04-05T11:51:48.514" v="8987" actId="6549"/>
          <ac:spMkLst>
            <pc:docMk/>
            <pc:sldMk cId="4098655460" sldId="278"/>
            <ac:spMk id="5" creationId="{879B5E26-EDEC-D387-3F1E-21CEAF34DDF3}"/>
          </ac:spMkLst>
        </pc:spChg>
        <pc:spChg chg="add mod">
          <ac:chgData name="James Boggs" userId="e68d4abc918da788" providerId="LiveId" clId="{F8DADBFA-C84A-4A12-BC66-BEFEEBF5F08C}" dt="2024-04-03T22:59:26.019" v="4267"/>
          <ac:spMkLst>
            <pc:docMk/>
            <pc:sldMk cId="4098655460" sldId="278"/>
            <ac:spMk id="7" creationId="{B0A59BD6-D48C-F8F3-FFCB-C2B09A87719B}"/>
          </ac:spMkLst>
        </pc:spChg>
        <pc:spChg chg="add del mod">
          <ac:chgData name="James Boggs" userId="e68d4abc918da788" providerId="LiveId" clId="{F8DADBFA-C84A-4A12-BC66-BEFEEBF5F08C}" dt="2024-04-03T23:00:07.715" v="4278" actId="21"/>
          <ac:spMkLst>
            <pc:docMk/>
            <pc:sldMk cId="4098655460" sldId="278"/>
            <ac:spMk id="9" creationId="{E54FD730-4544-5A3A-1FCD-8483C1F99ABD}"/>
          </ac:spMkLst>
        </pc:spChg>
        <pc:spChg chg="del">
          <ac:chgData name="James Boggs" userId="e68d4abc918da788" providerId="LiveId" clId="{F8DADBFA-C84A-4A12-BC66-BEFEEBF5F08C}" dt="2024-04-03T22:08:55.021" v="3754" actId="478"/>
          <ac:spMkLst>
            <pc:docMk/>
            <pc:sldMk cId="4098655460" sldId="278"/>
            <ac:spMk id="11" creationId="{AF71D301-9B02-7E68-7EA7-E1C647B1AD3C}"/>
          </ac:spMkLst>
        </pc:spChg>
        <pc:spChg chg="del">
          <ac:chgData name="James Boggs" userId="e68d4abc918da788" providerId="LiveId" clId="{F8DADBFA-C84A-4A12-BC66-BEFEEBF5F08C}" dt="2024-04-03T22:08:53.827" v="3753" actId="478"/>
          <ac:spMkLst>
            <pc:docMk/>
            <pc:sldMk cId="4098655460" sldId="278"/>
            <ac:spMk id="15" creationId="{62A1B056-BAC0-CF71-309A-DC133624ADB1}"/>
          </ac:spMkLst>
        </pc:spChg>
        <pc:picChg chg="add mod">
          <ac:chgData name="James Boggs" userId="e68d4abc918da788" providerId="LiveId" clId="{F8DADBFA-C84A-4A12-BC66-BEFEEBF5F08C}" dt="2024-04-04T20:02:31.610" v="8124"/>
          <ac:picMkLst>
            <pc:docMk/>
            <pc:sldMk cId="4098655460" sldId="278"/>
            <ac:picMk id="3" creationId="{B6914C02-E111-6B84-DA24-0A0BE74E1EBE}"/>
          </ac:picMkLst>
        </pc:picChg>
        <pc:picChg chg="add mod">
          <ac:chgData name="James Boggs" userId="e68d4abc918da788" providerId="LiveId" clId="{F8DADBFA-C84A-4A12-BC66-BEFEEBF5F08C}" dt="2024-04-03T22:59:26.019" v="4267"/>
          <ac:picMkLst>
            <pc:docMk/>
            <pc:sldMk cId="4098655460" sldId="278"/>
            <ac:picMk id="6" creationId="{1E4C3F41-51E2-1751-BC18-55C2047041FA}"/>
          </ac:picMkLst>
        </pc:picChg>
        <pc:picChg chg="add del mod">
          <ac:chgData name="James Boggs" userId="e68d4abc918da788" providerId="LiveId" clId="{F8DADBFA-C84A-4A12-BC66-BEFEEBF5F08C}" dt="2024-04-03T23:00:09.089" v="4279" actId="478"/>
          <ac:picMkLst>
            <pc:docMk/>
            <pc:sldMk cId="4098655460" sldId="278"/>
            <ac:picMk id="8" creationId="{9D8A890A-3327-D364-C53A-C319C19100F7}"/>
          </ac:picMkLst>
        </pc:picChg>
        <pc:picChg chg="add del mod">
          <ac:chgData name="James Boggs" userId="e68d4abc918da788" providerId="LiveId" clId="{F8DADBFA-C84A-4A12-BC66-BEFEEBF5F08C}" dt="2024-04-04T20:02:19.965" v="8117" actId="478"/>
          <ac:picMkLst>
            <pc:docMk/>
            <pc:sldMk cId="4098655460" sldId="278"/>
            <ac:picMk id="12" creationId="{824FA500-99B5-23CD-A6A9-9FAC6A109162}"/>
          </ac:picMkLst>
        </pc:picChg>
        <pc:picChg chg="add del mod">
          <ac:chgData name="James Boggs" userId="e68d4abc918da788" providerId="LiveId" clId="{F8DADBFA-C84A-4A12-BC66-BEFEEBF5F08C}" dt="2024-04-03T23:02:18.944" v="4306" actId="478"/>
          <ac:picMkLst>
            <pc:docMk/>
            <pc:sldMk cId="4098655460" sldId="278"/>
            <ac:picMk id="13" creationId="{C55ECC9C-32DA-40BE-1E1A-8F35C586849B}"/>
          </ac:picMkLst>
        </pc:picChg>
        <pc:picChg chg="add del mod">
          <ac:chgData name="James Boggs" userId="e68d4abc918da788" providerId="LiveId" clId="{F8DADBFA-C84A-4A12-BC66-BEFEEBF5F08C}" dt="2024-04-03T23:22:25.464" v="4344" actId="21"/>
          <ac:picMkLst>
            <pc:docMk/>
            <pc:sldMk cId="4098655460" sldId="278"/>
            <ac:picMk id="14" creationId="{A9E4D4CE-F957-F218-BDD9-69444F46E560}"/>
          </ac:picMkLst>
        </pc:picChg>
      </pc:sldChg>
      <pc:sldChg chg="addSp delSp modSp add del mod modClrScheme delAnim chgLayout">
        <pc:chgData name="James Boggs" userId="e68d4abc918da788" providerId="LiveId" clId="{F8DADBFA-C84A-4A12-BC66-BEFEEBF5F08C}" dt="2024-04-03T18:22:45.068" v="1263" actId="2696"/>
        <pc:sldMkLst>
          <pc:docMk/>
          <pc:sldMk cId="3277054556" sldId="282"/>
        </pc:sldMkLst>
        <pc:spChg chg="mod ord">
          <ac:chgData name="James Boggs" userId="e68d4abc918da788" providerId="LiveId" clId="{F8DADBFA-C84A-4A12-BC66-BEFEEBF5F08C}" dt="2024-04-03T18:21:13.409" v="1249" actId="700"/>
          <ac:spMkLst>
            <pc:docMk/>
            <pc:sldMk cId="3277054556" sldId="282"/>
            <ac:spMk id="2" creationId="{0535D225-BF33-2A97-D9AB-6BFF3889D7E5}"/>
          </ac:spMkLst>
        </pc:spChg>
        <pc:spChg chg="add del mod ord">
          <ac:chgData name="James Boggs" userId="e68d4abc918da788" providerId="LiveId" clId="{F8DADBFA-C84A-4A12-BC66-BEFEEBF5F08C}" dt="2024-04-03T18:21:07.865" v="1248" actId="700"/>
          <ac:spMkLst>
            <pc:docMk/>
            <pc:sldMk cId="3277054556" sldId="282"/>
            <ac:spMk id="3" creationId="{114D2872-FD56-A12D-D217-451A2DEA6EC2}"/>
          </ac:spMkLst>
        </pc:spChg>
        <pc:spChg chg="add mod ord">
          <ac:chgData name="James Boggs" userId="e68d4abc918da788" providerId="LiveId" clId="{F8DADBFA-C84A-4A12-BC66-BEFEEBF5F08C}" dt="2024-04-03T18:21:18.142" v="1254"/>
          <ac:spMkLst>
            <pc:docMk/>
            <pc:sldMk cId="3277054556" sldId="282"/>
            <ac:spMk id="4" creationId="{82FDF4D0-6D06-E613-2008-4C03850B4A4A}"/>
          </ac:spMkLst>
        </pc:spChg>
        <pc:spChg chg="del mod">
          <ac:chgData name="James Boggs" userId="e68d4abc918da788" providerId="LiveId" clId="{F8DADBFA-C84A-4A12-BC66-BEFEEBF5F08C}" dt="2024-04-03T18:20:57.726" v="1246" actId="478"/>
          <ac:spMkLst>
            <pc:docMk/>
            <pc:sldMk cId="3277054556" sldId="282"/>
            <ac:spMk id="10" creationId="{C7A57206-C215-B836-B3E9-DD3E12324058}"/>
          </ac:spMkLst>
        </pc:spChg>
        <pc:spChg chg="mod ord">
          <ac:chgData name="James Boggs" userId="e68d4abc918da788" providerId="LiveId" clId="{F8DADBFA-C84A-4A12-BC66-BEFEEBF5F08C}" dt="2024-04-03T18:21:23.867" v="1255" actId="14100"/>
          <ac:spMkLst>
            <pc:docMk/>
            <pc:sldMk cId="3277054556" sldId="282"/>
            <ac:spMk id="11" creationId="{AF71D301-9B02-7E68-7EA7-E1C647B1AD3C}"/>
          </ac:spMkLst>
        </pc:spChg>
        <pc:picChg chg="del">
          <ac:chgData name="James Boggs" userId="e68d4abc918da788" providerId="LiveId" clId="{F8DADBFA-C84A-4A12-BC66-BEFEEBF5F08C}" dt="2024-04-03T18:22:06.330" v="1259" actId="478"/>
          <ac:picMkLst>
            <pc:docMk/>
            <pc:sldMk cId="3277054556" sldId="282"/>
            <ac:picMk id="9" creationId="{45AC5116-D5D1-5CA7-449B-8D5989A7FF4C}"/>
          </ac:picMkLst>
        </pc:picChg>
        <pc:picChg chg="add del">
          <ac:chgData name="James Boggs" userId="e68d4abc918da788" providerId="LiveId" clId="{F8DADBFA-C84A-4A12-BC66-BEFEEBF5F08C}" dt="2024-04-03T18:22:08.891" v="1262" actId="478"/>
          <ac:picMkLst>
            <pc:docMk/>
            <pc:sldMk cId="3277054556" sldId="282"/>
            <ac:picMk id="12" creationId="{824FA500-99B5-23CD-A6A9-9FAC6A109162}"/>
          </ac:picMkLst>
        </pc:picChg>
        <pc:picChg chg="del">
          <ac:chgData name="James Boggs" userId="e68d4abc918da788" providerId="LiveId" clId="{F8DADBFA-C84A-4A12-BC66-BEFEEBF5F08C}" dt="2024-04-03T18:22:05.730" v="1258" actId="478"/>
          <ac:picMkLst>
            <pc:docMk/>
            <pc:sldMk cId="3277054556" sldId="282"/>
            <ac:picMk id="14" creationId="{EFFDE101-27E4-D04C-A511-DCD6A5933EC9}"/>
          </ac:picMkLst>
        </pc:picChg>
        <pc:picChg chg="del">
          <ac:chgData name="James Boggs" userId="e68d4abc918da788" providerId="LiveId" clId="{F8DADBFA-C84A-4A12-BC66-BEFEEBF5F08C}" dt="2024-04-03T18:22:06.914" v="1260" actId="478"/>
          <ac:picMkLst>
            <pc:docMk/>
            <pc:sldMk cId="3277054556" sldId="282"/>
            <ac:picMk id="17" creationId="{83490369-E592-F586-B98D-0C3E66C74F98}"/>
          </ac:picMkLst>
        </pc:picChg>
      </pc:sldChg>
      <pc:sldChg chg="addSp delSp modSp add del mod">
        <pc:chgData name="James Boggs" userId="e68d4abc918da788" providerId="LiveId" clId="{F8DADBFA-C84A-4A12-BC66-BEFEEBF5F08C}" dt="2024-04-03T17:34:24.429" v="1228" actId="47"/>
        <pc:sldMkLst>
          <pc:docMk/>
          <pc:sldMk cId="1459567889" sldId="285"/>
        </pc:sldMkLst>
        <pc:spChg chg="mod">
          <ac:chgData name="James Boggs" userId="e68d4abc918da788" providerId="LiveId" clId="{F8DADBFA-C84A-4A12-BC66-BEFEEBF5F08C}" dt="2024-04-03T17:27:53.669" v="1223" actId="20577"/>
          <ac:spMkLst>
            <pc:docMk/>
            <pc:sldMk cId="1459567889" sldId="285"/>
            <ac:spMk id="4" creationId="{6E57B1E8-F88F-610C-2C70-83A69C2CA311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8" creationId="{9EF55976-B9C9-7C9F-7927-FD5EC738038D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11" creationId="{42217938-FBD0-DDE5-21C6-AECC3441C6A0}"/>
          </ac:spMkLst>
        </pc:spChg>
        <pc:spChg chg="del mod">
          <ac:chgData name="James Boggs" userId="e68d4abc918da788" providerId="LiveId" clId="{F8DADBFA-C84A-4A12-BC66-BEFEEBF5F08C}" dt="2024-04-03T17:19:02.069" v="1035" actId="478"/>
          <ac:spMkLst>
            <pc:docMk/>
            <pc:sldMk cId="1459567889" sldId="285"/>
            <ac:spMk id="31" creationId="{AD0E7663-28CB-D2A0-7AF4-AC1D985900CE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33" creationId="{6C7815E3-B2D0-1EA0-C645-40AA9E33A641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34" creationId="{FEB66600-A6E5-DF4E-CB3F-90127C22643C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35" creationId="{DA339270-30AA-C374-7A7C-8A31A7FE35B9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36" creationId="{66DB2BEF-E304-85B6-740A-9EA88626FB79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37" creationId="{AA6B0A90-6521-9E47-C45B-8406A992CA27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38" creationId="{52950B84-E8B4-EF06-3685-D00BE32F327A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39" creationId="{939E2C64-5F78-1ED9-8D2F-EBFD46F32F2B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0" creationId="{8EB10745-19DA-9B56-DEE1-D6DF8468877F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1" creationId="{9F15BB90-810A-409A-386E-6C372BA6B662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2" creationId="{C7FC800F-BE62-92A8-5BF7-DD15610D5963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3" creationId="{7DC15A95-0210-809F-ACE7-AE7A2462CAC4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4" creationId="{7EED1883-8C74-5BC5-DECF-E33E0DCD229F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5" creationId="{FA834C17-D75A-1FC0-AE0B-4F02F3337C21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6" creationId="{F9E5BA9D-88AE-4F80-D3B1-CDDC89474BAF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7" creationId="{B4CB1BF4-7A0D-645A-7F61-52C7F2735F7F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8" creationId="{E941B670-AD3C-367B-22CC-310DD1907F00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49" creationId="{C446CF0A-7968-27F0-7A08-F48561CC24C5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50" creationId="{F4031335-4E8A-7FCA-0740-0094973921F5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51" creationId="{7C7C937D-0341-DACF-956A-5A4CE5C04790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52" creationId="{9F3D18D7-78D3-7CCA-80F4-F89A79D1BFC5}"/>
          </ac:spMkLst>
        </pc:spChg>
        <pc:spChg chg="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53" creationId="{B84A70E4-913C-FF6D-F5FE-2C229B6B6B50}"/>
          </ac:spMkLst>
        </pc:spChg>
        <pc:spChg chg="add mod">
          <ac:chgData name="James Boggs" userId="e68d4abc918da788" providerId="LiveId" clId="{F8DADBFA-C84A-4A12-BC66-BEFEEBF5F08C}" dt="2024-04-03T17:19:02.347" v="1036"/>
          <ac:spMkLst>
            <pc:docMk/>
            <pc:sldMk cId="1459567889" sldId="285"/>
            <ac:spMk id="54" creationId="{B0C31159-5619-2394-55F3-AC8610A32C76}"/>
          </ac:spMkLst>
        </pc:spChg>
        <pc:grpChg chg="add mod">
          <ac:chgData name="James Boggs" userId="e68d4abc918da788" providerId="LiveId" clId="{F8DADBFA-C84A-4A12-BC66-BEFEEBF5F08C}" dt="2024-04-03T17:19:02.347" v="1036"/>
          <ac:grpSpMkLst>
            <pc:docMk/>
            <pc:sldMk cId="1459567889" sldId="285"/>
            <ac:grpSpMk id="7" creationId="{78A48E5A-1FA1-4704-66AE-5CC20960DF00}"/>
          </ac:grpSpMkLst>
        </pc:grpChg>
        <pc:grpChg chg="add del">
          <ac:chgData name="James Boggs" userId="e68d4abc918da788" providerId="LiveId" clId="{F8DADBFA-C84A-4A12-BC66-BEFEEBF5F08C}" dt="2024-04-03T17:19:02.069" v="1035" actId="478"/>
          <ac:grpSpMkLst>
            <pc:docMk/>
            <pc:sldMk cId="1459567889" sldId="285"/>
            <ac:grpSpMk id="32" creationId="{B18EFDDF-5E26-304C-955B-9D6EFE89F882}"/>
          </ac:grpSpMkLst>
        </pc:grpChg>
      </pc:sldChg>
      <pc:sldChg chg="addSp delSp modSp add del mod ord delAnim modAnim modShow">
        <pc:chgData name="James Boggs" userId="e68d4abc918da788" providerId="LiveId" clId="{F8DADBFA-C84A-4A12-BC66-BEFEEBF5F08C}" dt="2024-04-03T23:22:08.031" v="4322" actId="21"/>
        <pc:sldMkLst>
          <pc:docMk/>
          <pc:sldMk cId="2233968436" sldId="288"/>
        </pc:sldMkLst>
        <pc:spChg chg="mod">
          <ac:chgData name="James Boggs" userId="e68d4abc918da788" providerId="LiveId" clId="{F8DADBFA-C84A-4A12-BC66-BEFEEBF5F08C}" dt="2024-04-03T22:15:57.839" v="4189" actId="6549"/>
          <ac:spMkLst>
            <pc:docMk/>
            <pc:sldMk cId="2233968436" sldId="288"/>
            <ac:spMk id="2" creationId="{2685BDF0-98C7-EA30-37C7-451F328DBA3A}"/>
          </ac:spMkLst>
        </pc:spChg>
        <pc:spChg chg="mod">
          <ac:chgData name="James Boggs" userId="e68d4abc918da788" providerId="LiveId" clId="{F8DADBFA-C84A-4A12-BC66-BEFEEBF5F08C}" dt="2024-04-03T21:49:23.160" v="3717" actId="207"/>
          <ac:spMkLst>
            <pc:docMk/>
            <pc:sldMk cId="2233968436" sldId="288"/>
            <ac:spMk id="8" creationId="{AD9F43E5-D9AE-F198-05E4-2E359C86DC09}"/>
          </ac:spMkLst>
        </pc:spChg>
        <pc:picChg chg="add del mod">
          <ac:chgData name="James Boggs" userId="e68d4abc918da788" providerId="LiveId" clId="{F8DADBFA-C84A-4A12-BC66-BEFEEBF5F08C}" dt="2024-04-03T23:22:08.031" v="4322" actId="21"/>
          <ac:picMkLst>
            <pc:docMk/>
            <pc:sldMk cId="2233968436" sldId="288"/>
            <ac:picMk id="3" creationId="{52EA5F96-5FAA-B2E4-FD9E-C3E0E4BB28EA}"/>
          </ac:picMkLst>
        </pc:picChg>
      </pc:sldChg>
      <pc:sldChg chg="addSp delSp modSp add mod modAnim">
        <pc:chgData name="James Boggs" userId="e68d4abc918da788" providerId="LiveId" clId="{F8DADBFA-C84A-4A12-BC66-BEFEEBF5F08C}" dt="2024-04-04T19:46:05.678" v="8034"/>
        <pc:sldMkLst>
          <pc:docMk/>
          <pc:sldMk cId="2008235480" sldId="293"/>
        </pc:sldMkLst>
        <pc:spChg chg="del">
          <ac:chgData name="James Boggs" userId="e68d4abc918da788" providerId="LiveId" clId="{F8DADBFA-C84A-4A12-BC66-BEFEEBF5F08C}" dt="2024-04-03T18:55:23.274" v="2766" actId="478"/>
          <ac:spMkLst>
            <pc:docMk/>
            <pc:sldMk cId="2008235480" sldId="293"/>
            <ac:spMk id="2" creationId="{DC5DC89B-8671-38BC-F2A1-6B51044B940F}"/>
          </ac:spMkLst>
        </pc:spChg>
        <pc:spChg chg="add mod">
          <ac:chgData name="James Boggs" userId="e68d4abc918da788" providerId="LiveId" clId="{F8DADBFA-C84A-4A12-BC66-BEFEEBF5F08C}" dt="2024-04-03T18:55:25.833" v="2770" actId="20577"/>
          <ac:spMkLst>
            <pc:docMk/>
            <pc:sldMk cId="2008235480" sldId="293"/>
            <ac:spMk id="6" creationId="{FB92E7AD-D5B9-C1CF-3466-25CE65C43598}"/>
          </ac:spMkLst>
        </pc:spChg>
        <pc:spChg chg="mod">
          <ac:chgData name="James Boggs" userId="e68d4abc918da788" providerId="LiveId" clId="{F8DADBFA-C84A-4A12-BC66-BEFEEBF5F08C}" dt="2024-04-03T18:57:14.405" v="2802" actId="1076"/>
          <ac:spMkLst>
            <pc:docMk/>
            <pc:sldMk cId="2008235480" sldId="293"/>
            <ac:spMk id="8" creationId="{E3FACE3F-158A-19E8-9091-F77545788A57}"/>
          </ac:spMkLst>
        </pc:spChg>
        <pc:picChg chg="add del mod">
          <ac:chgData name="James Boggs" userId="e68d4abc918da788" providerId="LiveId" clId="{F8DADBFA-C84A-4A12-BC66-BEFEEBF5F08C}" dt="2024-04-03T18:56:11.365" v="2779" actId="21"/>
          <ac:picMkLst>
            <pc:docMk/>
            <pc:sldMk cId="2008235480" sldId="293"/>
            <ac:picMk id="4" creationId="{2738A7B9-7BC1-144A-B15F-3B5FFAB6D3B4}"/>
          </ac:picMkLst>
        </pc:picChg>
        <pc:picChg chg="add mod">
          <ac:chgData name="James Boggs" userId="e68d4abc918da788" providerId="LiveId" clId="{F8DADBFA-C84A-4A12-BC66-BEFEEBF5F08C}" dt="2024-04-03T18:58:10.848" v="2810" actId="1076"/>
          <ac:picMkLst>
            <pc:docMk/>
            <pc:sldMk cId="2008235480" sldId="293"/>
            <ac:picMk id="7" creationId="{2738A7B9-7BC1-144A-B15F-3B5FFAB6D3B4}"/>
          </ac:picMkLst>
        </pc:picChg>
        <pc:picChg chg="mod">
          <ac:chgData name="James Boggs" userId="e68d4abc918da788" providerId="LiveId" clId="{F8DADBFA-C84A-4A12-BC66-BEFEEBF5F08C}" dt="2024-04-03T18:57:30.106" v="2804" actId="1076"/>
          <ac:picMkLst>
            <pc:docMk/>
            <pc:sldMk cId="2008235480" sldId="293"/>
            <ac:picMk id="10" creationId="{8B9DB02C-C5EB-32CE-FDF3-49EF447EEF9B}"/>
          </ac:picMkLst>
        </pc:picChg>
        <pc:picChg chg="mod">
          <ac:chgData name="James Boggs" userId="e68d4abc918da788" providerId="LiveId" clId="{F8DADBFA-C84A-4A12-BC66-BEFEEBF5F08C}" dt="2024-04-03T18:57:30.106" v="2804" actId="1076"/>
          <ac:picMkLst>
            <pc:docMk/>
            <pc:sldMk cId="2008235480" sldId="293"/>
            <ac:picMk id="12" creationId="{5873EC08-EF03-0161-A6F9-7C4E266DC53E}"/>
          </ac:picMkLst>
        </pc:picChg>
        <pc:picChg chg="mod">
          <ac:chgData name="James Boggs" userId="e68d4abc918da788" providerId="LiveId" clId="{F8DADBFA-C84A-4A12-BC66-BEFEEBF5F08C}" dt="2024-04-03T18:57:30.106" v="2804" actId="1076"/>
          <ac:picMkLst>
            <pc:docMk/>
            <pc:sldMk cId="2008235480" sldId="293"/>
            <ac:picMk id="14" creationId="{C168672B-8A05-271C-FB58-A34055029A2E}"/>
          </ac:picMkLst>
        </pc:picChg>
        <pc:picChg chg="mod">
          <ac:chgData name="James Boggs" userId="e68d4abc918da788" providerId="LiveId" clId="{F8DADBFA-C84A-4A12-BC66-BEFEEBF5F08C}" dt="2024-04-03T18:57:36.822" v="2805" actId="1076"/>
          <ac:picMkLst>
            <pc:docMk/>
            <pc:sldMk cId="2008235480" sldId="293"/>
            <ac:picMk id="16" creationId="{54B1CB49-42A4-C554-C381-EF33BA935B6E}"/>
          </ac:picMkLst>
        </pc:picChg>
        <pc:picChg chg="mod">
          <ac:chgData name="James Boggs" userId="e68d4abc918da788" providerId="LiveId" clId="{F8DADBFA-C84A-4A12-BC66-BEFEEBF5F08C}" dt="2024-04-03T18:57:30.106" v="2804" actId="1076"/>
          <ac:picMkLst>
            <pc:docMk/>
            <pc:sldMk cId="2008235480" sldId="293"/>
            <ac:picMk id="18" creationId="{06C35AB7-1813-E0FF-91C4-81D86096007D}"/>
          </ac:picMkLst>
        </pc:picChg>
      </pc:sldChg>
      <pc:sldChg chg="modSp add del mod">
        <pc:chgData name="James Boggs" userId="e68d4abc918da788" providerId="LiveId" clId="{F8DADBFA-C84A-4A12-BC66-BEFEEBF5F08C}" dt="2024-04-04T03:24:04.689" v="6359" actId="20577"/>
        <pc:sldMkLst>
          <pc:docMk/>
          <pc:sldMk cId="2310391787" sldId="294"/>
        </pc:sldMkLst>
        <pc:spChg chg="mod">
          <ac:chgData name="James Boggs" userId="e68d4abc918da788" providerId="LiveId" clId="{F8DADBFA-C84A-4A12-BC66-BEFEEBF5F08C}" dt="2024-04-04T03:19:54.930" v="6241" actId="6549"/>
          <ac:spMkLst>
            <pc:docMk/>
            <pc:sldMk cId="2310391787" sldId="294"/>
            <ac:spMk id="8" creationId="{B5E2551F-335D-601E-46BC-3E9EB9BA3134}"/>
          </ac:spMkLst>
        </pc:spChg>
        <pc:spChg chg="mod">
          <ac:chgData name="James Boggs" userId="e68d4abc918da788" providerId="LiveId" clId="{F8DADBFA-C84A-4A12-BC66-BEFEEBF5F08C}" dt="2024-04-04T03:24:04.689" v="6359" actId="20577"/>
          <ac:spMkLst>
            <pc:docMk/>
            <pc:sldMk cId="2310391787" sldId="294"/>
            <ac:spMk id="9" creationId="{DD560062-D76C-57E5-44C4-F659A64DCEA5}"/>
          </ac:spMkLst>
        </pc:spChg>
        <pc:spChg chg="mod">
          <ac:chgData name="James Boggs" userId="e68d4abc918da788" providerId="LiveId" clId="{F8DADBFA-C84A-4A12-BC66-BEFEEBF5F08C}" dt="2024-04-04T03:19:00.676" v="6230" actId="14100"/>
          <ac:spMkLst>
            <pc:docMk/>
            <pc:sldMk cId="2310391787" sldId="294"/>
            <ac:spMk id="17" creationId="{622A33F5-225C-A095-14FC-AA7692948B39}"/>
          </ac:spMkLst>
        </pc:spChg>
        <pc:spChg chg="mod">
          <ac:chgData name="James Boggs" userId="e68d4abc918da788" providerId="LiveId" clId="{F8DADBFA-C84A-4A12-BC66-BEFEEBF5F08C}" dt="2024-04-04T03:19:46.794" v="6238" actId="14100"/>
          <ac:spMkLst>
            <pc:docMk/>
            <pc:sldMk cId="2310391787" sldId="294"/>
            <ac:spMk id="18" creationId="{114E7CFB-39F1-5A12-5983-8D3A43C15A1F}"/>
          </ac:spMkLst>
        </pc:spChg>
        <pc:spChg chg="mod">
          <ac:chgData name="James Boggs" userId="e68d4abc918da788" providerId="LiveId" clId="{F8DADBFA-C84A-4A12-BC66-BEFEEBF5F08C}" dt="2024-04-04T03:19:12.246" v="6231" actId="14100"/>
          <ac:spMkLst>
            <pc:docMk/>
            <pc:sldMk cId="2310391787" sldId="294"/>
            <ac:spMk id="19" creationId="{BFA354A9-4830-C2FD-2BFD-F9604FA51CFC}"/>
          </ac:spMkLst>
        </pc:spChg>
        <pc:spChg chg="mod">
          <ac:chgData name="James Boggs" userId="e68d4abc918da788" providerId="LiveId" clId="{F8DADBFA-C84A-4A12-BC66-BEFEEBF5F08C}" dt="2024-04-04T03:19:41.523" v="6237" actId="1076"/>
          <ac:spMkLst>
            <pc:docMk/>
            <pc:sldMk cId="2310391787" sldId="294"/>
            <ac:spMk id="38" creationId="{79B2408A-FF5B-B4B1-D047-E73087699DC5}"/>
          </ac:spMkLst>
        </pc:spChg>
        <pc:spChg chg="mod">
          <ac:chgData name="James Boggs" userId="e68d4abc918da788" providerId="LiveId" clId="{F8DADBFA-C84A-4A12-BC66-BEFEEBF5F08C}" dt="2024-04-04T03:19:31.823" v="6235" actId="14100"/>
          <ac:spMkLst>
            <pc:docMk/>
            <pc:sldMk cId="2310391787" sldId="294"/>
            <ac:spMk id="39" creationId="{8A87BA5D-00AB-526C-6D57-33B2752B237B}"/>
          </ac:spMkLst>
        </pc:spChg>
        <pc:spChg chg="mod">
          <ac:chgData name="James Boggs" userId="e68d4abc918da788" providerId="LiveId" clId="{F8DADBFA-C84A-4A12-BC66-BEFEEBF5F08C}" dt="2024-04-04T03:19:21.208" v="6234" actId="122"/>
          <ac:spMkLst>
            <pc:docMk/>
            <pc:sldMk cId="2310391787" sldId="294"/>
            <ac:spMk id="43" creationId="{F3A195B1-F81B-F050-8E7D-F1DC52CE524E}"/>
          </ac:spMkLst>
        </pc:spChg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3410902824" sldId="295"/>
        </pc:sldMkLst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554144998" sldId="296"/>
        </pc:sldMkLst>
      </pc:sldChg>
      <pc:sldChg chg="add del ord">
        <pc:chgData name="James Boggs" userId="e68d4abc918da788" providerId="LiveId" clId="{F8DADBFA-C84A-4A12-BC66-BEFEEBF5F08C}" dt="2024-04-03T20:21:45.172" v="3585"/>
        <pc:sldMkLst>
          <pc:docMk/>
          <pc:sldMk cId="4036914229" sldId="297"/>
        </pc:sldMkLst>
      </pc:sldChg>
      <pc:sldChg chg="addSp delSp modSp add del mod delAnim modAnim">
        <pc:chgData name="James Boggs" userId="e68d4abc918da788" providerId="LiveId" clId="{F8DADBFA-C84A-4A12-BC66-BEFEEBF5F08C}" dt="2024-04-05T12:03:24.098" v="9046" actId="14100"/>
        <pc:sldMkLst>
          <pc:docMk/>
          <pc:sldMk cId="521252252" sldId="298"/>
        </pc:sldMkLst>
        <pc:spChg chg="mod">
          <ac:chgData name="James Boggs" userId="e68d4abc918da788" providerId="LiveId" clId="{F8DADBFA-C84A-4A12-BC66-BEFEEBF5F08C}" dt="2024-04-05T12:00:24.945" v="9024" actId="6549"/>
          <ac:spMkLst>
            <pc:docMk/>
            <pc:sldMk cId="521252252" sldId="298"/>
            <ac:spMk id="2" creationId="{5CC1360A-B91D-D2D1-BAB4-4C46807F183D}"/>
          </ac:spMkLst>
        </pc:spChg>
        <pc:spChg chg="del mod">
          <ac:chgData name="James Boggs" userId="e68d4abc918da788" providerId="LiveId" clId="{F8DADBFA-C84A-4A12-BC66-BEFEEBF5F08C}" dt="2024-04-04T03:30:45.930" v="6411" actId="478"/>
          <ac:spMkLst>
            <pc:docMk/>
            <pc:sldMk cId="521252252" sldId="298"/>
            <ac:spMk id="3" creationId="{5B49B9F3-F365-8E6E-FE19-F9018481C19C}"/>
          </ac:spMkLst>
        </pc:spChg>
        <pc:spChg chg="mod">
          <ac:chgData name="James Boggs" userId="e68d4abc918da788" providerId="LiveId" clId="{F8DADBFA-C84A-4A12-BC66-BEFEEBF5F08C}" dt="2024-04-04T03:31:28.619" v="6440" actId="1076"/>
          <ac:spMkLst>
            <pc:docMk/>
            <pc:sldMk cId="521252252" sldId="298"/>
            <ac:spMk id="4" creationId="{1D97BF6D-E3D4-0C73-4F0E-5FA03E15E086}"/>
          </ac:spMkLst>
        </pc:spChg>
        <pc:spChg chg="mod topLvl">
          <ac:chgData name="James Boggs" userId="e68d4abc918da788" providerId="LiveId" clId="{F8DADBFA-C84A-4A12-BC66-BEFEEBF5F08C}" dt="2024-04-04T14:28:58.613" v="7290" actId="164"/>
          <ac:spMkLst>
            <pc:docMk/>
            <pc:sldMk cId="521252252" sldId="298"/>
            <ac:spMk id="7" creationId="{CAC1D16C-69C0-4521-0529-413C74AA11B7}"/>
          </ac:spMkLst>
        </pc:spChg>
        <pc:spChg chg="mod topLvl">
          <ac:chgData name="James Boggs" userId="e68d4abc918da788" providerId="LiveId" clId="{F8DADBFA-C84A-4A12-BC66-BEFEEBF5F08C}" dt="2024-04-04T14:28:58.613" v="7290" actId="164"/>
          <ac:spMkLst>
            <pc:docMk/>
            <pc:sldMk cId="521252252" sldId="298"/>
            <ac:spMk id="8" creationId="{C04ED6FC-62A3-5D00-50C9-6BF1EF9C31F8}"/>
          </ac:spMkLst>
        </pc:spChg>
        <pc:spChg chg="mod topLvl">
          <ac:chgData name="James Boggs" userId="e68d4abc918da788" providerId="LiveId" clId="{F8DADBFA-C84A-4A12-BC66-BEFEEBF5F08C}" dt="2024-04-04T14:28:58.613" v="7290" actId="164"/>
          <ac:spMkLst>
            <pc:docMk/>
            <pc:sldMk cId="521252252" sldId="298"/>
            <ac:spMk id="9" creationId="{D146E0E8-04FF-C36D-6F14-7F580F4068E7}"/>
          </ac:spMkLst>
        </pc:spChg>
        <pc:spChg chg="mod topLvl">
          <ac:chgData name="James Boggs" userId="e68d4abc918da788" providerId="LiveId" clId="{F8DADBFA-C84A-4A12-BC66-BEFEEBF5F08C}" dt="2024-04-04T14:28:58.613" v="7290" actId="164"/>
          <ac:spMkLst>
            <pc:docMk/>
            <pc:sldMk cId="521252252" sldId="298"/>
            <ac:spMk id="10" creationId="{97B7AB3A-2367-22C7-3653-7082D8CBE581}"/>
          </ac:spMkLst>
        </pc:spChg>
        <pc:spChg chg="del mod topLvl">
          <ac:chgData name="James Boggs" userId="e68d4abc918da788" providerId="LiveId" clId="{F8DADBFA-C84A-4A12-BC66-BEFEEBF5F08C}" dt="2024-04-04T13:27:36.225" v="6545" actId="478"/>
          <ac:spMkLst>
            <pc:docMk/>
            <pc:sldMk cId="521252252" sldId="298"/>
            <ac:spMk id="11" creationId="{8677845A-36F4-6399-FFB4-192DD35FA511}"/>
          </ac:spMkLst>
        </pc:spChg>
        <pc:spChg chg="add del mod">
          <ac:chgData name="James Boggs" userId="e68d4abc918da788" providerId="LiveId" clId="{F8DADBFA-C84A-4A12-BC66-BEFEEBF5F08C}" dt="2024-04-04T03:30:59.105" v="6416" actId="478"/>
          <ac:spMkLst>
            <pc:docMk/>
            <pc:sldMk cId="521252252" sldId="298"/>
            <ac:spMk id="12" creationId="{2FB3C708-2410-1A6D-449F-DE6FC636DF12}"/>
          </ac:spMkLst>
        </pc:spChg>
        <pc:spChg chg="add del mod">
          <ac:chgData name="James Boggs" userId="e68d4abc918da788" providerId="LiveId" clId="{F8DADBFA-C84A-4A12-BC66-BEFEEBF5F08C}" dt="2024-04-04T03:30:59.105" v="6416" actId="478"/>
          <ac:spMkLst>
            <pc:docMk/>
            <pc:sldMk cId="521252252" sldId="298"/>
            <ac:spMk id="14" creationId="{EAA977EA-0488-260F-FB16-164F13B7DE0D}"/>
          </ac:spMkLst>
        </pc:spChg>
        <pc:spChg chg="add del mod">
          <ac:chgData name="James Boggs" userId="e68d4abc918da788" providerId="LiveId" clId="{F8DADBFA-C84A-4A12-BC66-BEFEEBF5F08C}" dt="2024-04-04T03:30:59.105" v="6416" actId="478"/>
          <ac:spMkLst>
            <pc:docMk/>
            <pc:sldMk cId="521252252" sldId="298"/>
            <ac:spMk id="15" creationId="{868E5E3E-4432-EAE2-DFE8-253EFD5CE20F}"/>
          </ac:spMkLst>
        </pc:spChg>
        <pc:spChg chg="add del mod">
          <ac:chgData name="James Boggs" userId="e68d4abc918da788" providerId="LiveId" clId="{F8DADBFA-C84A-4A12-BC66-BEFEEBF5F08C}" dt="2024-04-04T03:30:59.105" v="6416" actId="478"/>
          <ac:spMkLst>
            <pc:docMk/>
            <pc:sldMk cId="521252252" sldId="298"/>
            <ac:spMk id="16" creationId="{1FB2D2DA-3529-F82E-3FBD-CF8165182A98}"/>
          </ac:spMkLst>
        </pc:spChg>
        <pc:spChg chg="del mod">
          <ac:chgData name="James Boggs" userId="e68d4abc918da788" providerId="LiveId" clId="{F8DADBFA-C84A-4A12-BC66-BEFEEBF5F08C}" dt="2024-04-04T03:25:48.990" v="6363" actId="478"/>
          <ac:spMkLst>
            <pc:docMk/>
            <pc:sldMk cId="521252252" sldId="298"/>
            <ac:spMk id="18" creationId="{6B664014-2257-CAFF-BAEE-9CFEADB314E7}"/>
          </ac:spMkLst>
        </pc:spChg>
        <pc:spChg chg="del mod">
          <ac:chgData name="James Boggs" userId="e68d4abc918da788" providerId="LiveId" clId="{F8DADBFA-C84A-4A12-BC66-BEFEEBF5F08C}" dt="2024-04-04T03:25:50.439" v="6365" actId="478"/>
          <ac:spMkLst>
            <pc:docMk/>
            <pc:sldMk cId="521252252" sldId="298"/>
            <ac:spMk id="22" creationId="{5FED475C-9D63-A123-8DE1-F2EEB0AB2638}"/>
          </ac:spMkLst>
        </pc:spChg>
        <pc:spChg chg="add del mod">
          <ac:chgData name="James Boggs" userId="e68d4abc918da788" providerId="LiveId" clId="{F8DADBFA-C84A-4A12-BC66-BEFEEBF5F08C}" dt="2024-04-04T03:30:59.105" v="6416" actId="478"/>
          <ac:spMkLst>
            <pc:docMk/>
            <pc:sldMk cId="521252252" sldId="298"/>
            <ac:spMk id="39" creationId="{0B74B44C-5D6E-7AB3-95D2-835273EDC7C8}"/>
          </ac:spMkLst>
        </pc:spChg>
        <pc:spChg chg="add del mod">
          <ac:chgData name="James Boggs" userId="e68d4abc918da788" providerId="LiveId" clId="{F8DADBFA-C84A-4A12-BC66-BEFEEBF5F08C}" dt="2024-04-04T03:30:47.929" v="6412" actId="478"/>
          <ac:spMkLst>
            <pc:docMk/>
            <pc:sldMk cId="521252252" sldId="298"/>
            <ac:spMk id="45" creationId="{EF6B8FD3-B284-453B-2201-58AB5339AAF4}"/>
          </ac:spMkLst>
        </pc:spChg>
        <pc:spChg chg="add mod">
          <ac:chgData name="James Boggs" userId="e68d4abc918da788" providerId="LiveId" clId="{F8DADBFA-C84A-4A12-BC66-BEFEEBF5F08C}" dt="2024-04-04T13:51:18.222" v="6773" actId="14100"/>
          <ac:spMkLst>
            <pc:docMk/>
            <pc:sldMk cId="521252252" sldId="298"/>
            <ac:spMk id="47" creationId="{B0BC22DA-A31E-E88A-03DE-79C0BBDBE392}"/>
          </ac:spMkLst>
        </pc:spChg>
        <pc:spChg chg="add del mod">
          <ac:chgData name="James Boggs" userId="e68d4abc918da788" providerId="LiveId" clId="{F8DADBFA-C84A-4A12-BC66-BEFEEBF5F08C}" dt="2024-04-04T13:49:33.807" v="6745" actId="478"/>
          <ac:spMkLst>
            <pc:docMk/>
            <pc:sldMk cId="521252252" sldId="298"/>
            <ac:spMk id="48" creationId="{D429B1B3-285E-EB8A-6D76-3BB4DBF860D4}"/>
          </ac:spMkLst>
        </pc:spChg>
        <pc:spChg chg="add del mod">
          <ac:chgData name="James Boggs" userId="e68d4abc918da788" providerId="LiveId" clId="{F8DADBFA-C84A-4A12-BC66-BEFEEBF5F08C}" dt="2024-04-04T13:49:39.919" v="6754" actId="478"/>
          <ac:spMkLst>
            <pc:docMk/>
            <pc:sldMk cId="521252252" sldId="298"/>
            <ac:spMk id="49" creationId="{6DDC89D5-FE91-1279-ABE5-B834048B1BA4}"/>
          </ac:spMkLst>
        </pc:spChg>
        <pc:spChg chg="add del mod">
          <ac:chgData name="James Boggs" userId="e68d4abc918da788" providerId="LiveId" clId="{F8DADBFA-C84A-4A12-BC66-BEFEEBF5F08C}" dt="2024-04-04T13:49:34.888" v="6747" actId="478"/>
          <ac:spMkLst>
            <pc:docMk/>
            <pc:sldMk cId="521252252" sldId="298"/>
            <ac:spMk id="50" creationId="{45812B9A-8BF2-0E1E-5739-0A0C1AA47498}"/>
          </ac:spMkLst>
        </pc:spChg>
        <pc:spChg chg="add mod">
          <ac:chgData name="James Boggs" userId="e68d4abc918da788" providerId="LiveId" clId="{F8DADBFA-C84A-4A12-BC66-BEFEEBF5F08C}" dt="2024-04-04T13:51:11.970" v="6771" actId="14100"/>
          <ac:spMkLst>
            <pc:docMk/>
            <pc:sldMk cId="521252252" sldId="298"/>
            <ac:spMk id="52" creationId="{1C099191-8345-A462-57E0-139CA67F0530}"/>
          </ac:spMkLst>
        </pc:spChg>
        <pc:spChg chg="add del mod">
          <ac:chgData name="James Boggs" userId="e68d4abc918da788" providerId="LiveId" clId="{F8DADBFA-C84A-4A12-BC66-BEFEEBF5F08C}" dt="2024-04-04T13:49:37.463" v="6751" actId="478"/>
          <ac:spMkLst>
            <pc:docMk/>
            <pc:sldMk cId="521252252" sldId="298"/>
            <ac:spMk id="53" creationId="{98F0452E-0D66-C67B-E1E7-8BDCC97525D6}"/>
          </ac:spMkLst>
        </pc:spChg>
        <pc:spChg chg="add del mod">
          <ac:chgData name="James Boggs" userId="e68d4abc918da788" providerId="LiveId" clId="{F8DADBFA-C84A-4A12-BC66-BEFEEBF5F08C}" dt="2024-04-04T13:49:39.191" v="6753" actId="478"/>
          <ac:spMkLst>
            <pc:docMk/>
            <pc:sldMk cId="521252252" sldId="298"/>
            <ac:spMk id="54" creationId="{ABCF9246-9CC1-FBE9-E3C6-278A0EE9AEFA}"/>
          </ac:spMkLst>
        </pc:spChg>
        <pc:spChg chg="add del mod">
          <ac:chgData name="James Boggs" userId="e68d4abc918da788" providerId="LiveId" clId="{F8DADBFA-C84A-4A12-BC66-BEFEEBF5F08C}" dt="2024-04-04T13:49:35.999" v="6749" actId="478"/>
          <ac:spMkLst>
            <pc:docMk/>
            <pc:sldMk cId="521252252" sldId="298"/>
            <ac:spMk id="55" creationId="{02D33413-4DC8-C612-1C5B-111D603B1581}"/>
          </ac:spMkLst>
        </pc:spChg>
        <pc:spChg chg="add del mod">
          <ac:chgData name="James Boggs" userId="e68d4abc918da788" providerId="LiveId" clId="{F8DADBFA-C84A-4A12-BC66-BEFEEBF5F08C}" dt="2024-04-04T03:35:07.361" v="6503" actId="478"/>
          <ac:spMkLst>
            <pc:docMk/>
            <pc:sldMk cId="521252252" sldId="298"/>
            <ac:spMk id="56" creationId="{EFC84C6B-B826-D512-3FFF-FCE9DA66ABF4}"/>
          </ac:spMkLst>
        </pc:spChg>
        <pc:spChg chg="add mod">
          <ac:chgData name="James Boggs" userId="e68d4abc918da788" providerId="LiveId" clId="{F8DADBFA-C84A-4A12-BC66-BEFEEBF5F08C}" dt="2024-04-04T13:27:24.050" v="6544" actId="14100"/>
          <ac:spMkLst>
            <pc:docMk/>
            <pc:sldMk cId="521252252" sldId="298"/>
            <ac:spMk id="58" creationId="{E58B0497-2AB8-7A90-29E0-0A879D73B324}"/>
          </ac:spMkLst>
        </pc:spChg>
        <pc:spChg chg="add del mod">
          <ac:chgData name="James Boggs" userId="e68d4abc918da788" providerId="LiveId" clId="{F8DADBFA-C84A-4A12-BC66-BEFEEBF5F08C}" dt="2024-04-04T13:27:38.537" v="6547" actId="478"/>
          <ac:spMkLst>
            <pc:docMk/>
            <pc:sldMk cId="521252252" sldId="298"/>
            <ac:spMk id="66" creationId="{4ECB34CB-BBE9-F5A9-4A19-94CCB0576071}"/>
          </ac:spMkLst>
        </pc:spChg>
        <pc:spChg chg="add del mod ord">
          <ac:chgData name="James Boggs" userId="e68d4abc918da788" providerId="LiveId" clId="{F8DADBFA-C84A-4A12-BC66-BEFEEBF5F08C}" dt="2024-04-04T03:35:39.257" v="6514" actId="478"/>
          <ac:spMkLst>
            <pc:docMk/>
            <pc:sldMk cId="521252252" sldId="298"/>
            <ac:spMk id="68" creationId="{C13AC805-C3EC-42B1-2312-3749D611E6F5}"/>
          </ac:spMkLst>
        </pc:spChg>
        <pc:spChg chg="add mod">
          <ac:chgData name="James Boggs" userId="e68d4abc918da788" providerId="LiveId" clId="{F8DADBFA-C84A-4A12-BC66-BEFEEBF5F08C}" dt="2024-04-04T03:36:12.206" v="6522" actId="27636"/>
          <ac:spMkLst>
            <pc:docMk/>
            <pc:sldMk cId="521252252" sldId="298"/>
            <ac:spMk id="69" creationId="{AE594028-D910-CE01-39AC-311F3FD2B37F}"/>
          </ac:spMkLst>
        </pc:spChg>
        <pc:spChg chg="add mod">
          <ac:chgData name="James Boggs" userId="e68d4abc918da788" providerId="LiveId" clId="{F8DADBFA-C84A-4A12-BC66-BEFEEBF5F08C}" dt="2024-04-04T14:28:58.613" v="7290" actId="164"/>
          <ac:spMkLst>
            <pc:docMk/>
            <pc:sldMk cId="521252252" sldId="298"/>
            <ac:spMk id="71" creationId="{9958EE5C-64EE-ABEF-11D1-CC6870C1E7D0}"/>
          </ac:spMkLst>
        </pc:spChg>
        <pc:spChg chg="add mod">
          <ac:chgData name="James Boggs" userId="e68d4abc918da788" providerId="LiveId" clId="{F8DADBFA-C84A-4A12-BC66-BEFEEBF5F08C}" dt="2024-04-04T13:27:18.210" v="6543" actId="14100"/>
          <ac:spMkLst>
            <pc:docMk/>
            <pc:sldMk cId="521252252" sldId="298"/>
            <ac:spMk id="80" creationId="{CCBDFFFB-BB2B-E1C3-D028-A14AFB2E781A}"/>
          </ac:spMkLst>
        </pc:spChg>
        <pc:spChg chg="add mod">
          <ac:chgData name="James Boggs" userId="e68d4abc918da788" providerId="LiveId" clId="{F8DADBFA-C84A-4A12-BC66-BEFEEBF5F08C}" dt="2024-04-04T14:28:58.613" v="7290" actId="164"/>
          <ac:spMkLst>
            <pc:docMk/>
            <pc:sldMk cId="521252252" sldId="298"/>
            <ac:spMk id="81" creationId="{EA008794-AC2E-F75F-B223-646DE5F299B6}"/>
          </ac:spMkLst>
        </pc:spChg>
        <pc:spChg chg="add mod">
          <ac:chgData name="James Boggs" userId="e68d4abc918da788" providerId="LiveId" clId="{F8DADBFA-C84A-4A12-BC66-BEFEEBF5F08C}" dt="2024-04-04T14:28:58.613" v="7290" actId="164"/>
          <ac:spMkLst>
            <pc:docMk/>
            <pc:sldMk cId="521252252" sldId="298"/>
            <ac:spMk id="82" creationId="{1B938494-B2F8-F9E4-484C-A7378A5AA691}"/>
          </ac:spMkLst>
        </pc:spChg>
        <pc:spChg chg="add mod">
          <ac:chgData name="James Boggs" userId="e68d4abc918da788" providerId="LiveId" clId="{F8DADBFA-C84A-4A12-BC66-BEFEEBF5F08C}" dt="2024-04-04T13:28:46" v="6565" actId="688"/>
          <ac:spMkLst>
            <pc:docMk/>
            <pc:sldMk cId="521252252" sldId="298"/>
            <ac:spMk id="83" creationId="{62A23F4C-8019-B67F-EF5E-07672343FCF3}"/>
          </ac:spMkLst>
        </pc:spChg>
        <pc:spChg chg="add mod">
          <ac:chgData name="James Boggs" userId="e68d4abc918da788" providerId="LiveId" clId="{F8DADBFA-C84A-4A12-BC66-BEFEEBF5F08C}" dt="2024-04-04T13:29:06.961" v="6568" actId="1076"/>
          <ac:spMkLst>
            <pc:docMk/>
            <pc:sldMk cId="521252252" sldId="298"/>
            <ac:spMk id="84" creationId="{C5772E5B-433E-D282-F264-4364B1540753}"/>
          </ac:spMkLst>
        </pc:spChg>
        <pc:spChg chg="add mod">
          <ac:chgData name="James Boggs" userId="e68d4abc918da788" providerId="LiveId" clId="{F8DADBFA-C84A-4A12-BC66-BEFEEBF5F08C}" dt="2024-04-04T13:51:25.949" v="6776" actId="1076"/>
          <ac:spMkLst>
            <pc:docMk/>
            <pc:sldMk cId="521252252" sldId="298"/>
            <ac:spMk id="90" creationId="{C4D60475-9583-03DD-AD80-AE2353605381}"/>
          </ac:spMkLst>
        </pc:spChg>
        <pc:spChg chg="add mod">
          <ac:chgData name="James Boggs" userId="e68d4abc918da788" providerId="LiveId" clId="{F8DADBFA-C84A-4A12-BC66-BEFEEBF5F08C}" dt="2024-04-05T12:03:24.098" v="9046" actId="14100"/>
          <ac:spMkLst>
            <pc:docMk/>
            <pc:sldMk cId="521252252" sldId="298"/>
            <ac:spMk id="91" creationId="{4D3BE2D5-8659-B17F-9AD3-E63294A253ED}"/>
          </ac:spMkLst>
        </pc:spChg>
        <pc:spChg chg="add mod">
          <ac:chgData name="James Boggs" userId="e68d4abc918da788" providerId="LiveId" clId="{F8DADBFA-C84A-4A12-BC66-BEFEEBF5F08C}" dt="2024-04-04T13:51:22.138" v="6774" actId="1076"/>
          <ac:spMkLst>
            <pc:docMk/>
            <pc:sldMk cId="521252252" sldId="298"/>
            <ac:spMk id="92" creationId="{E2D8C361-8618-8E1D-0782-D424D8FD975A}"/>
          </ac:spMkLst>
        </pc:spChg>
        <pc:spChg chg="add mod">
          <ac:chgData name="James Boggs" userId="e68d4abc918da788" providerId="LiveId" clId="{F8DADBFA-C84A-4A12-BC66-BEFEEBF5F08C}" dt="2024-04-04T13:51:44.159" v="6781" actId="1076"/>
          <ac:spMkLst>
            <pc:docMk/>
            <pc:sldMk cId="521252252" sldId="298"/>
            <ac:spMk id="94" creationId="{D206E2DF-BFA1-0145-7C8B-890D1D3536D5}"/>
          </ac:spMkLst>
        </pc:spChg>
        <pc:spChg chg="add mod">
          <ac:chgData name="James Boggs" userId="e68d4abc918da788" providerId="LiveId" clId="{F8DADBFA-C84A-4A12-BC66-BEFEEBF5F08C}" dt="2024-04-04T13:51:39.963" v="6780" actId="1076"/>
          <ac:spMkLst>
            <pc:docMk/>
            <pc:sldMk cId="521252252" sldId="298"/>
            <ac:spMk id="95" creationId="{71D8433E-9554-6219-63FB-BDB484B1FF95}"/>
          </ac:spMkLst>
        </pc:spChg>
        <pc:spChg chg="add mod">
          <ac:chgData name="James Boggs" userId="e68d4abc918da788" providerId="LiveId" clId="{F8DADBFA-C84A-4A12-BC66-BEFEEBF5F08C}" dt="2024-04-04T13:51:48.260" v="6782" actId="1076"/>
          <ac:spMkLst>
            <pc:docMk/>
            <pc:sldMk cId="521252252" sldId="298"/>
            <ac:spMk id="96" creationId="{56A69C59-6BB2-5AE6-86AC-E885B28F16AC}"/>
          </ac:spMkLst>
        </pc:spChg>
        <pc:grpChg chg="del mod">
          <ac:chgData name="James Boggs" userId="e68d4abc918da788" providerId="LiveId" clId="{F8DADBFA-C84A-4A12-BC66-BEFEEBF5F08C}" dt="2024-04-04T03:28:02.720" v="6377" actId="165"/>
          <ac:grpSpMkLst>
            <pc:docMk/>
            <pc:sldMk cId="521252252" sldId="298"/>
            <ac:grpSpMk id="19" creationId="{42F5EF88-AA27-8810-2722-725D3E01F56F}"/>
          </ac:grpSpMkLst>
        </pc:grpChg>
        <pc:grpChg chg="add mod">
          <ac:chgData name="James Boggs" userId="e68d4abc918da788" providerId="LiveId" clId="{F8DADBFA-C84A-4A12-BC66-BEFEEBF5F08C}" dt="2024-04-04T14:28:58.613" v="7290" actId="164"/>
          <ac:grpSpMkLst>
            <pc:docMk/>
            <pc:sldMk cId="521252252" sldId="298"/>
            <ac:grpSpMk id="97" creationId="{7184F76B-85DD-7769-7695-4B11C4D5A701}"/>
          </ac:grpSpMkLst>
        </pc:grpChg>
        <pc:picChg chg="add del mod">
          <ac:chgData name="James Boggs" userId="e68d4abc918da788" providerId="LiveId" clId="{F8DADBFA-C84A-4A12-BC66-BEFEEBF5F08C}" dt="2024-04-04T03:30:59.105" v="6416" actId="478"/>
          <ac:picMkLst>
            <pc:docMk/>
            <pc:sldMk cId="521252252" sldId="298"/>
            <ac:picMk id="6" creationId="{36682B69-2E28-195C-342C-CF157001645F}"/>
          </ac:picMkLst>
        </pc:picChg>
        <pc:picChg chg="add del mod">
          <ac:chgData name="James Boggs" userId="e68d4abc918da788" providerId="LiveId" clId="{F8DADBFA-C84A-4A12-BC66-BEFEEBF5F08C}" dt="2024-04-04T13:49:34.351" v="6746" actId="478"/>
          <ac:picMkLst>
            <pc:docMk/>
            <pc:sldMk cId="521252252" sldId="298"/>
            <ac:picMk id="46" creationId="{38B111EF-0932-2FB8-D2D9-7F9F1B0ABEA8}"/>
          </ac:picMkLst>
        </pc:picChg>
        <pc:picChg chg="add del mod">
          <ac:chgData name="James Boggs" userId="e68d4abc918da788" providerId="LiveId" clId="{F8DADBFA-C84A-4A12-BC66-BEFEEBF5F08C}" dt="2024-04-04T13:49:36.439" v="6750" actId="478"/>
          <ac:picMkLst>
            <pc:docMk/>
            <pc:sldMk cId="521252252" sldId="298"/>
            <ac:picMk id="51" creationId="{2DB7786D-E2BC-BFB5-4683-569F02A57341}"/>
          </ac:picMkLst>
        </pc:picChg>
        <pc:picChg chg="add mod">
          <ac:chgData name="James Boggs" userId="e68d4abc918da788" providerId="LiveId" clId="{F8DADBFA-C84A-4A12-BC66-BEFEEBF5F08C}" dt="2024-04-04T13:51:34.087" v="6779" actId="1076"/>
          <ac:picMkLst>
            <pc:docMk/>
            <pc:sldMk cId="521252252" sldId="298"/>
            <ac:picMk id="89" creationId="{635DD3BF-7CFF-218B-6AC5-103D5F77B341}"/>
          </ac:picMkLst>
        </pc:picChg>
        <pc:picChg chg="add mod">
          <ac:chgData name="James Boggs" userId="e68d4abc918da788" providerId="LiveId" clId="{F8DADBFA-C84A-4A12-BC66-BEFEEBF5F08C}" dt="2024-04-04T13:51:50.588" v="6783" actId="1076"/>
          <ac:picMkLst>
            <pc:docMk/>
            <pc:sldMk cId="521252252" sldId="298"/>
            <ac:picMk id="93" creationId="{AB2FA3B5-EB43-0A11-7B2C-3136767A0276}"/>
          </ac:picMkLst>
        </pc:picChg>
        <pc:cxnChg chg="del mod topLvl">
          <ac:chgData name="James Boggs" userId="e68d4abc918da788" providerId="LiveId" clId="{F8DADBFA-C84A-4A12-BC66-BEFEEBF5F08C}" dt="2024-04-04T13:25:54.538" v="6531" actId="478"/>
          <ac:cxnSpMkLst>
            <pc:docMk/>
            <pc:sldMk cId="521252252" sldId="298"/>
            <ac:cxnSpMk id="13" creationId="{6E33DD35-0B82-5C32-56F7-A9DF631A25EA}"/>
          </ac:cxnSpMkLst>
        </pc:cxnChg>
        <pc:cxnChg chg="del mod topLvl">
          <ac:chgData name="James Boggs" userId="e68d4abc918da788" providerId="LiveId" clId="{F8DADBFA-C84A-4A12-BC66-BEFEEBF5F08C}" dt="2024-04-04T13:27:36.568" v="6546" actId="478"/>
          <ac:cxnSpMkLst>
            <pc:docMk/>
            <pc:sldMk cId="521252252" sldId="298"/>
            <ac:cxnSpMk id="17" creationId="{14C02E27-CE59-3141-2FCB-D9ACFCA1698E}"/>
          </ac:cxnSpMkLst>
        </pc:cxnChg>
        <pc:cxnChg chg="del mod">
          <ac:chgData name="James Boggs" userId="e68d4abc918da788" providerId="LiveId" clId="{F8DADBFA-C84A-4A12-BC66-BEFEEBF5F08C}" dt="2024-04-04T03:25:49.734" v="6364" actId="478"/>
          <ac:cxnSpMkLst>
            <pc:docMk/>
            <pc:sldMk cId="521252252" sldId="298"/>
            <ac:cxnSpMk id="24" creationId="{6A76182B-88FC-4245-3CB6-52C69EF0EA39}"/>
          </ac:cxnSpMkLst>
        </pc:cxnChg>
        <pc:cxnChg chg="del mod">
          <ac:chgData name="James Boggs" userId="e68d4abc918da788" providerId="LiveId" clId="{F8DADBFA-C84A-4A12-BC66-BEFEEBF5F08C}" dt="2024-04-04T03:25:51.783" v="6366" actId="478"/>
          <ac:cxnSpMkLst>
            <pc:docMk/>
            <pc:sldMk cId="521252252" sldId="298"/>
            <ac:cxnSpMk id="26" creationId="{46084FB3-5437-11E2-E8A3-FC66F9958051}"/>
          </ac:cxnSpMkLst>
        </pc:cxnChg>
        <pc:cxnChg chg="add mod">
          <ac:chgData name="James Boggs" userId="e68d4abc918da788" providerId="LiveId" clId="{F8DADBFA-C84A-4A12-BC66-BEFEEBF5F08C}" dt="2024-04-04T14:28:58.613" v="7290" actId="164"/>
          <ac:cxnSpMkLst>
            <pc:docMk/>
            <pc:sldMk cId="521252252" sldId="298"/>
            <ac:cxnSpMk id="74" creationId="{71AA54D5-4BA7-6AB3-E6AB-1D9C8CB93BAA}"/>
          </ac:cxnSpMkLst>
        </pc:cxnChg>
        <pc:cxnChg chg="add mod">
          <ac:chgData name="James Boggs" userId="e68d4abc918da788" providerId="LiveId" clId="{F8DADBFA-C84A-4A12-BC66-BEFEEBF5F08C}" dt="2024-04-04T14:28:58.613" v="7290" actId="164"/>
          <ac:cxnSpMkLst>
            <pc:docMk/>
            <pc:sldMk cId="521252252" sldId="298"/>
            <ac:cxnSpMk id="77" creationId="{2F83DF3F-25BB-C62E-B17B-48B0D457E031}"/>
          </ac:cxnSpMkLst>
        </pc:cxnChg>
        <pc:cxnChg chg="add mod">
          <ac:chgData name="James Boggs" userId="e68d4abc918da788" providerId="LiveId" clId="{F8DADBFA-C84A-4A12-BC66-BEFEEBF5F08C}" dt="2024-04-04T14:28:58.613" v="7290" actId="164"/>
          <ac:cxnSpMkLst>
            <pc:docMk/>
            <pc:sldMk cId="521252252" sldId="298"/>
            <ac:cxnSpMk id="86" creationId="{21E9E3DC-E23C-F53A-7B12-0BFF546822F8}"/>
          </ac:cxnSpMkLst>
        </pc:cxnChg>
        <pc:cxnChg chg="add mod">
          <ac:chgData name="James Boggs" userId="e68d4abc918da788" providerId="LiveId" clId="{F8DADBFA-C84A-4A12-BC66-BEFEEBF5F08C}" dt="2024-04-04T14:28:58.613" v="7290" actId="164"/>
          <ac:cxnSpMkLst>
            <pc:docMk/>
            <pc:sldMk cId="521252252" sldId="298"/>
            <ac:cxnSpMk id="88" creationId="{7BE3A266-B8C3-F98A-15FF-BC6FF4AA3E1B}"/>
          </ac:cxnSpMkLst>
        </pc:cxnChg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2097951604" sldId="299"/>
        </pc:sldMkLst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611609282" sldId="300"/>
        </pc:sldMkLst>
      </pc:sldChg>
      <pc:sldChg chg="addSp delSp modSp add del mod">
        <pc:chgData name="James Boggs" userId="e68d4abc918da788" providerId="LiveId" clId="{F8DADBFA-C84A-4A12-BC66-BEFEEBF5F08C}" dt="2024-04-05T12:09:33.331" v="9049" actId="1076"/>
        <pc:sldMkLst>
          <pc:docMk/>
          <pc:sldMk cId="96019920" sldId="301"/>
        </pc:sldMkLst>
        <pc:spChg chg="del">
          <ac:chgData name="James Boggs" userId="e68d4abc918da788" providerId="LiveId" clId="{F8DADBFA-C84A-4A12-BC66-BEFEEBF5F08C}" dt="2024-04-04T15:05:18.934" v="7812" actId="478"/>
          <ac:spMkLst>
            <pc:docMk/>
            <pc:sldMk cId="96019920" sldId="301"/>
            <ac:spMk id="3" creationId="{4560639B-2100-1242-1E3C-D2B9F0E5EE87}"/>
          </ac:spMkLst>
        </pc:spChg>
        <pc:spChg chg="mod">
          <ac:chgData name="James Boggs" userId="e68d4abc918da788" providerId="LiveId" clId="{F8DADBFA-C84A-4A12-BC66-BEFEEBF5F08C}" dt="2024-04-04T15:03:32.011" v="7778" actId="13822"/>
          <ac:spMkLst>
            <pc:docMk/>
            <pc:sldMk cId="96019920" sldId="301"/>
            <ac:spMk id="6" creationId="{643E44F6-A205-CA0C-0784-CDCE1A07D810}"/>
          </ac:spMkLst>
        </pc:spChg>
        <pc:spChg chg="mod">
          <ac:chgData name="James Boggs" userId="e68d4abc918da788" providerId="LiveId" clId="{F8DADBFA-C84A-4A12-BC66-BEFEEBF5F08C}" dt="2024-04-04T15:07:37.375" v="7831" actId="6549"/>
          <ac:spMkLst>
            <pc:docMk/>
            <pc:sldMk cId="96019920" sldId="301"/>
            <ac:spMk id="7" creationId="{A4452A53-8BBD-FE25-91F4-418829D3808E}"/>
          </ac:spMkLst>
        </pc:spChg>
        <pc:spChg chg="mod">
          <ac:chgData name="James Boggs" userId="e68d4abc918da788" providerId="LiveId" clId="{F8DADBFA-C84A-4A12-BC66-BEFEEBF5F08C}" dt="2024-04-04T15:07:36.031" v="7830" actId="6549"/>
          <ac:spMkLst>
            <pc:docMk/>
            <pc:sldMk cId="96019920" sldId="301"/>
            <ac:spMk id="8" creationId="{A4ADBCB6-CEA4-248A-23EC-C07BE87AC235}"/>
          </ac:spMkLst>
        </pc:spChg>
        <pc:spChg chg="mod">
          <ac:chgData name="James Boggs" userId="e68d4abc918da788" providerId="LiveId" clId="{F8DADBFA-C84A-4A12-BC66-BEFEEBF5F08C}" dt="2024-04-04T15:03:32.011" v="7778" actId="13822"/>
          <ac:spMkLst>
            <pc:docMk/>
            <pc:sldMk cId="96019920" sldId="301"/>
            <ac:spMk id="9" creationId="{1E10CF84-BB23-30DD-B43C-F72C8BD850D5}"/>
          </ac:spMkLst>
        </pc:spChg>
        <pc:spChg chg="mod">
          <ac:chgData name="James Boggs" userId="e68d4abc918da788" providerId="LiveId" clId="{F8DADBFA-C84A-4A12-BC66-BEFEEBF5F08C}" dt="2024-04-04T15:03:32.011" v="7778" actId="13822"/>
          <ac:spMkLst>
            <pc:docMk/>
            <pc:sldMk cId="96019920" sldId="301"/>
            <ac:spMk id="10" creationId="{7BEC8C19-6B68-80E3-85E7-F3B28653F711}"/>
          </ac:spMkLst>
        </pc:spChg>
        <pc:spChg chg="mod">
          <ac:chgData name="James Boggs" userId="e68d4abc918da788" providerId="LiveId" clId="{F8DADBFA-C84A-4A12-BC66-BEFEEBF5F08C}" dt="2024-04-04T15:03:35.609" v="7781" actId="13822"/>
          <ac:spMkLst>
            <pc:docMk/>
            <pc:sldMk cId="96019920" sldId="301"/>
            <ac:spMk id="14" creationId="{0D19D640-C820-5156-DA70-E912C5631D06}"/>
          </ac:spMkLst>
        </pc:spChg>
        <pc:spChg chg="mod">
          <ac:chgData name="James Boggs" userId="e68d4abc918da788" providerId="LiveId" clId="{F8DADBFA-C84A-4A12-BC66-BEFEEBF5F08C}" dt="2024-04-04T15:03:41.785" v="7783" actId="13822"/>
          <ac:spMkLst>
            <pc:docMk/>
            <pc:sldMk cId="96019920" sldId="301"/>
            <ac:spMk id="15" creationId="{8AF44429-DD59-3F3D-12FC-7FFF380FE9C9}"/>
          </ac:spMkLst>
        </pc:spChg>
        <pc:spChg chg="mod">
          <ac:chgData name="James Boggs" userId="e68d4abc918da788" providerId="LiveId" clId="{F8DADBFA-C84A-4A12-BC66-BEFEEBF5F08C}" dt="2024-04-04T15:03:41.785" v="7783" actId="13822"/>
          <ac:spMkLst>
            <pc:docMk/>
            <pc:sldMk cId="96019920" sldId="301"/>
            <ac:spMk id="16" creationId="{87ABE942-595B-FFCC-8605-5558C473B384}"/>
          </ac:spMkLst>
        </pc:spChg>
        <pc:spChg chg="mod">
          <ac:chgData name="James Boggs" userId="e68d4abc918da788" providerId="LiveId" clId="{F8DADBFA-C84A-4A12-BC66-BEFEEBF5F08C}" dt="2024-04-04T15:03:35.609" v="7781" actId="13822"/>
          <ac:spMkLst>
            <pc:docMk/>
            <pc:sldMk cId="96019920" sldId="301"/>
            <ac:spMk id="17" creationId="{FC3E77E7-C300-15F8-52E7-098CD4A6F10D}"/>
          </ac:spMkLst>
        </pc:spChg>
        <pc:spChg chg="mod">
          <ac:chgData name="James Boggs" userId="e68d4abc918da788" providerId="LiveId" clId="{F8DADBFA-C84A-4A12-BC66-BEFEEBF5F08C}" dt="2024-04-04T15:03:35.609" v="7781" actId="13822"/>
          <ac:spMkLst>
            <pc:docMk/>
            <pc:sldMk cId="96019920" sldId="301"/>
            <ac:spMk id="18" creationId="{4E3867E4-DC9E-7262-F2F2-6CB71EC7ECE2}"/>
          </ac:spMkLst>
        </pc:spChg>
        <pc:spChg chg="mod">
          <ac:chgData name="James Boggs" userId="e68d4abc918da788" providerId="LiveId" clId="{F8DADBFA-C84A-4A12-BC66-BEFEEBF5F08C}" dt="2024-04-04T15:03:35.609" v="7781" actId="13822"/>
          <ac:spMkLst>
            <pc:docMk/>
            <pc:sldMk cId="96019920" sldId="301"/>
            <ac:spMk id="22" creationId="{F5FC0ED0-1C10-4164-6949-AABB33CE769F}"/>
          </ac:spMkLst>
        </pc:spChg>
        <pc:spChg chg="mod">
          <ac:chgData name="James Boggs" userId="e68d4abc918da788" providerId="LiveId" clId="{F8DADBFA-C84A-4A12-BC66-BEFEEBF5F08C}" dt="2024-04-04T15:03:44.585" v="7784" actId="13822"/>
          <ac:spMkLst>
            <pc:docMk/>
            <pc:sldMk cId="96019920" sldId="301"/>
            <ac:spMk id="23" creationId="{196E4442-8492-07A8-10C6-22339FA66B7B}"/>
          </ac:spMkLst>
        </pc:spChg>
        <pc:spChg chg="mod">
          <ac:chgData name="James Boggs" userId="e68d4abc918da788" providerId="LiveId" clId="{F8DADBFA-C84A-4A12-BC66-BEFEEBF5F08C}" dt="2024-04-04T15:03:44.585" v="7784" actId="13822"/>
          <ac:spMkLst>
            <pc:docMk/>
            <pc:sldMk cId="96019920" sldId="301"/>
            <ac:spMk id="24" creationId="{30C5535C-2E7F-F08A-E956-32FE30B769CF}"/>
          </ac:spMkLst>
        </pc:spChg>
        <pc:spChg chg="mod">
          <ac:chgData name="James Boggs" userId="e68d4abc918da788" providerId="LiveId" clId="{F8DADBFA-C84A-4A12-BC66-BEFEEBF5F08C}" dt="2024-04-04T15:03:35.609" v="7781" actId="13822"/>
          <ac:spMkLst>
            <pc:docMk/>
            <pc:sldMk cId="96019920" sldId="301"/>
            <ac:spMk id="25" creationId="{E3342AAB-C0DE-6F49-B974-5AD42C5518AA}"/>
          </ac:spMkLst>
        </pc:spChg>
        <pc:spChg chg="mod">
          <ac:chgData name="James Boggs" userId="e68d4abc918da788" providerId="LiveId" clId="{F8DADBFA-C84A-4A12-BC66-BEFEEBF5F08C}" dt="2024-04-04T15:03:35.609" v="7781" actId="13822"/>
          <ac:spMkLst>
            <pc:docMk/>
            <pc:sldMk cId="96019920" sldId="301"/>
            <ac:spMk id="26" creationId="{32301394-7576-BF18-457C-7E6B8324582B}"/>
          </ac:spMkLst>
        </pc:spChg>
        <pc:spChg chg="mod">
          <ac:chgData name="James Boggs" userId="e68d4abc918da788" providerId="LiveId" clId="{F8DADBFA-C84A-4A12-BC66-BEFEEBF5F08C}" dt="2024-04-04T15:07:46.395" v="7840" actId="404"/>
          <ac:spMkLst>
            <pc:docMk/>
            <pc:sldMk cId="96019920" sldId="301"/>
            <ac:spMk id="29" creationId="{C1CA8D6A-D3F4-3839-D778-4147EB0FE589}"/>
          </ac:spMkLst>
        </pc:spChg>
        <pc:spChg chg="mod">
          <ac:chgData name="James Boggs" userId="e68d4abc918da788" providerId="LiveId" clId="{F8DADBFA-C84A-4A12-BC66-BEFEEBF5F08C}" dt="2024-04-04T15:08:18.957" v="7849" actId="1076"/>
          <ac:spMkLst>
            <pc:docMk/>
            <pc:sldMk cId="96019920" sldId="301"/>
            <ac:spMk id="30" creationId="{2C5C9460-6690-1250-FAA8-F1DCD04792FF}"/>
          </ac:spMkLst>
        </pc:spChg>
        <pc:spChg chg="add mod">
          <ac:chgData name="James Boggs" userId="e68d4abc918da788" providerId="LiveId" clId="{F8DADBFA-C84A-4A12-BC66-BEFEEBF5F08C}" dt="2024-04-04T15:04:57.061" v="7805" actId="1076"/>
          <ac:spMkLst>
            <pc:docMk/>
            <pc:sldMk cId="96019920" sldId="301"/>
            <ac:spMk id="32" creationId="{4B25A3B1-78D9-4E46-D266-1035E489F49C}"/>
          </ac:spMkLst>
        </pc:spChg>
        <pc:spChg chg="mod">
          <ac:chgData name="James Boggs" userId="e68d4abc918da788" providerId="LiveId" clId="{F8DADBFA-C84A-4A12-BC66-BEFEEBF5F08C}" dt="2024-04-04T15:04:59.584" v="7806"/>
          <ac:spMkLst>
            <pc:docMk/>
            <pc:sldMk cId="96019920" sldId="301"/>
            <ac:spMk id="34" creationId="{89231ECC-A2E8-A12A-ADB0-4636151B13BA}"/>
          </ac:spMkLst>
        </pc:spChg>
        <pc:spChg chg="mod">
          <ac:chgData name="James Boggs" userId="e68d4abc918da788" providerId="LiveId" clId="{F8DADBFA-C84A-4A12-BC66-BEFEEBF5F08C}" dt="2024-04-04T15:07:35.175" v="7829" actId="6549"/>
          <ac:spMkLst>
            <pc:docMk/>
            <pc:sldMk cId="96019920" sldId="301"/>
            <ac:spMk id="35" creationId="{CF59E904-B4F4-DBCF-EB3A-D784C7CE0D70}"/>
          </ac:spMkLst>
        </pc:spChg>
        <pc:spChg chg="mod">
          <ac:chgData name="James Boggs" userId="e68d4abc918da788" providerId="LiveId" clId="{F8DADBFA-C84A-4A12-BC66-BEFEEBF5F08C}" dt="2024-04-04T15:07:34.543" v="7828" actId="6549"/>
          <ac:spMkLst>
            <pc:docMk/>
            <pc:sldMk cId="96019920" sldId="301"/>
            <ac:spMk id="36" creationId="{35B9E5EC-7048-3D5A-BC8E-7320EA57C8A6}"/>
          </ac:spMkLst>
        </pc:spChg>
        <pc:spChg chg="mod">
          <ac:chgData name="James Boggs" userId="e68d4abc918da788" providerId="LiveId" clId="{F8DADBFA-C84A-4A12-BC66-BEFEEBF5F08C}" dt="2024-04-04T15:04:59.584" v="7806"/>
          <ac:spMkLst>
            <pc:docMk/>
            <pc:sldMk cId="96019920" sldId="301"/>
            <ac:spMk id="37" creationId="{C5E1D186-EEE6-4B07-F2C9-59A246C9589A}"/>
          </ac:spMkLst>
        </pc:spChg>
        <pc:spChg chg="mod">
          <ac:chgData name="James Boggs" userId="e68d4abc918da788" providerId="LiveId" clId="{F8DADBFA-C84A-4A12-BC66-BEFEEBF5F08C}" dt="2024-04-04T15:04:59.584" v="7806"/>
          <ac:spMkLst>
            <pc:docMk/>
            <pc:sldMk cId="96019920" sldId="301"/>
            <ac:spMk id="38" creationId="{0EF84C1F-B501-22CD-F844-A3D612BAB8CB}"/>
          </ac:spMkLst>
        </pc:spChg>
        <pc:spChg chg="mod">
          <ac:chgData name="James Boggs" userId="e68d4abc918da788" providerId="LiveId" clId="{F8DADBFA-C84A-4A12-BC66-BEFEEBF5F08C}" dt="2024-04-04T15:05:09.488" v="7809"/>
          <ac:spMkLst>
            <pc:docMk/>
            <pc:sldMk cId="96019920" sldId="301"/>
            <ac:spMk id="40" creationId="{D01F401B-9DB1-5458-5A3E-2740C00239BD}"/>
          </ac:spMkLst>
        </pc:spChg>
        <pc:spChg chg="mod">
          <ac:chgData name="James Boggs" userId="e68d4abc918da788" providerId="LiveId" clId="{F8DADBFA-C84A-4A12-BC66-BEFEEBF5F08C}" dt="2024-04-04T15:07:33.327" v="7827" actId="6549"/>
          <ac:spMkLst>
            <pc:docMk/>
            <pc:sldMk cId="96019920" sldId="301"/>
            <ac:spMk id="41" creationId="{A902868F-C700-1E28-4946-515C221CBC69}"/>
          </ac:spMkLst>
        </pc:spChg>
        <pc:spChg chg="mod">
          <ac:chgData name="James Boggs" userId="e68d4abc918da788" providerId="LiveId" clId="{F8DADBFA-C84A-4A12-BC66-BEFEEBF5F08C}" dt="2024-04-04T15:07:31.613" v="7826" actId="6549"/>
          <ac:spMkLst>
            <pc:docMk/>
            <pc:sldMk cId="96019920" sldId="301"/>
            <ac:spMk id="42" creationId="{8805C3E6-05D3-1495-0EF3-E2239446684A}"/>
          </ac:spMkLst>
        </pc:spChg>
        <pc:spChg chg="mod">
          <ac:chgData name="James Boggs" userId="e68d4abc918da788" providerId="LiveId" clId="{F8DADBFA-C84A-4A12-BC66-BEFEEBF5F08C}" dt="2024-04-04T15:05:09.488" v="7809"/>
          <ac:spMkLst>
            <pc:docMk/>
            <pc:sldMk cId="96019920" sldId="301"/>
            <ac:spMk id="43" creationId="{18C431D5-BC78-2199-4D45-6496733C5940}"/>
          </ac:spMkLst>
        </pc:spChg>
        <pc:spChg chg="mod">
          <ac:chgData name="James Boggs" userId="e68d4abc918da788" providerId="LiveId" clId="{F8DADBFA-C84A-4A12-BC66-BEFEEBF5F08C}" dt="2024-04-04T15:05:09.488" v="7809"/>
          <ac:spMkLst>
            <pc:docMk/>
            <pc:sldMk cId="96019920" sldId="301"/>
            <ac:spMk id="44" creationId="{4FE51389-C44B-585C-9DE9-23656B3EB234}"/>
          </ac:spMkLst>
        </pc:spChg>
        <pc:spChg chg="add del mod">
          <ac:chgData name="James Boggs" userId="e68d4abc918da788" providerId="LiveId" clId="{F8DADBFA-C84A-4A12-BC66-BEFEEBF5F08C}" dt="2024-04-04T15:05:21.812" v="7814" actId="478"/>
          <ac:spMkLst>
            <pc:docMk/>
            <pc:sldMk cId="96019920" sldId="301"/>
            <ac:spMk id="47" creationId="{718E5332-BE55-0D06-B9DC-32262A7DA1BE}"/>
          </ac:spMkLst>
        </pc:spChg>
        <pc:spChg chg="add mod">
          <ac:chgData name="James Boggs" userId="e68d4abc918da788" providerId="LiveId" clId="{F8DADBFA-C84A-4A12-BC66-BEFEEBF5F08C}" dt="2024-04-04T15:09:21.414" v="7858"/>
          <ac:spMkLst>
            <pc:docMk/>
            <pc:sldMk cId="96019920" sldId="301"/>
            <ac:spMk id="53" creationId="{675986AE-036C-F7E1-AAFE-6F75D01584E7}"/>
          </ac:spMkLst>
        </pc:spChg>
        <pc:spChg chg="add mod">
          <ac:chgData name="James Boggs" userId="e68d4abc918da788" providerId="LiveId" clId="{F8DADBFA-C84A-4A12-BC66-BEFEEBF5F08C}" dt="2024-04-04T15:09:21.414" v="7858"/>
          <ac:spMkLst>
            <pc:docMk/>
            <pc:sldMk cId="96019920" sldId="301"/>
            <ac:spMk id="54" creationId="{B2172F06-05C9-B77E-C0E1-7DD593113432}"/>
          </ac:spMkLst>
        </pc:spChg>
        <pc:spChg chg="mod">
          <ac:chgData name="James Boggs" userId="e68d4abc918da788" providerId="LiveId" clId="{F8DADBFA-C84A-4A12-BC66-BEFEEBF5F08C}" dt="2024-04-04T15:08:10.928" v="7847" actId="1076"/>
          <ac:spMkLst>
            <pc:docMk/>
            <pc:sldMk cId="96019920" sldId="301"/>
            <ac:spMk id="55" creationId="{079F0C51-C863-5122-D2AB-C4738B85CEC3}"/>
          </ac:spMkLst>
        </pc:spChg>
        <pc:spChg chg="mod">
          <ac:chgData name="James Boggs" userId="e68d4abc918da788" providerId="LiveId" clId="{F8DADBFA-C84A-4A12-BC66-BEFEEBF5F08C}" dt="2024-04-04T15:07:40.446" v="7834" actId="404"/>
          <ac:spMkLst>
            <pc:docMk/>
            <pc:sldMk cId="96019920" sldId="301"/>
            <ac:spMk id="56" creationId="{9F12AEC7-8F1E-6853-A817-A27DF8F21642}"/>
          </ac:spMkLst>
        </pc:spChg>
        <pc:spChg chg="mod">
          <ac:chgData name="James Boggs" userId="e68d4abc918da788" providerId="LiveId" clId="{F8DADBFA-C84A-4A12-BC66-BEFEEBF5F08C}" dt="2024-04-04T15:07:44.261" v="7837" actId="404"/>
          <ac:spMkLst>
            <pc:docMk/>
            <pc:sldMk cId="96019920" sldId="301"/>
            <ac:spMk id="57" creationId="{104A3CB4-49D4-C5C7-4C6C-D7EC68DF9188}"/>
          </ac:spMkLst>
        </pc:spChg>
        <pc:spChg chg="add mod">
          <ac:chgData name="James Boggs" userId="e68d4abc918da788" providerId="LiveId" clId="{F8DADBFA-C84A-4A12-BC66-BEFEEBF5F08C}" dt="2024-04-04T15:09:21.414" v="7858"/>
          <ac:spMkLst>
            <pc:docMk/>
            <pc:sldMk cId="96019920" sldId="301"/>
            <ac:spMk id="58" creationId="{A3154E82-DC3E-1A0C-B3CD-9FB64C60F3EB}"/>
          </ac:spMkLst>
        </pc:spChg>
        <pc:spChg chg="add mod topLvl">
          <ac:chgData name="James Boggs" userId="e68d4abc918da788" providerId="LiveId" clId="{F8DADBFA-C84A-4A12-BC66-BEFEEBF5F08C}" dt="2024-04-04T15:12:24.149" v="7893" actId="164"/>
          <ac:spMkLst>
            <pc:docMk/>
            <pc:sldMk cId="96019920" sldId="301"/>
            <ac:spMk id="59" creationId="{8A563DF0-2A98-C42E-E7D5-EECC8FD78321}"/>
          </ac:spMkLst>
        </pc:spChg>
        <pc:spChg chg="add del mod topLvl">
          <ac:chgData name="James Boggs" userId="e68d4abc918da788" providerId="LiveId" clId="{F8DADBFA-C84A-4A12-BC66-BEFEEBF5F08C}" dt="2024-04-04T15:10:36.911" v="7873" actId="478"/>
          <ac:spMkLst>
            <pc:docMk/>
            <pc:sldMk cId="96019920" sldId="301"/>
            <ac:spMk id="61" creationId="{E8E37A4F-91A5-35B8-BF16-96EB7CFBD920}"/>
          </ac:spMkLst>
        </pc:spChg>
        <pc:spChg chg="add mod topLvl">
          <ac:chgData name="James Boggs" userId="e68d4abc918da788" providerId="LiveId" clId="{F8DADBFA-C84A-4A12-BC66-BEFEEBF5F08C}" dt="2024-04-04T15:12:24.149" v="7893" actId="164"/>
          <ac:spMkLst>
            <pc:docMk/>
            <pc:sldMk cId="96019920" sldId="301"/>
            <ac:spMk id="62" creationId="{9C018AEA-DA88-4C15-EC19-9B1178642C8D}"/>
          </ac:spMkLst>
        </pc:spChg>
        <pc:spChg chg="add del mod topLvl">
          <ac:chgData name="James Boggs" userId="e68d4abc918da788" providerId="LiveId" clId="{F8DADBFA-C84A-4A12-BC66-BEFEEBF5F08C}" dt="2024-04-04T15:10:40.587" v="7874" actId="21"/>
          <ac:spMkLst>
            <pc:docMk/>
            <pc:sldMk cId="96019920" sldId="301"/>
            <ac:spMk id="63" creationId="{21F83D70-FC2C-C368-A2D5-6B8E6005F877}"/>
          </ac:spMkLst>
        </pc:spChg>
        <pc:spChg chg="add mod">
          <ac:chgData name="James Boggs" userId="e68d4abc918da788" providerId="LiveId" clId="{F8DADBFA-C84A-4A12-BC66-BEFEEBF5F08C}" dt="2024-04-04T15:12:24.149" v="7893" actId="164"/>
          <ac:spMkLst>
            <pc:docMk/>
            <pc:sldMk cId="96019920" sldId="301"/>
            <ac:spMk id="65" creationId="{21F83D70-FC2C-C368-A2D5-6B8E6005F877}"/>
          </ac:spMkLst>
        </pc:spChg>
        <pc:spChg chg="add mod">
          <ac:chgData name="James Boggs" userId="e68d4abc918da788" providerId="LiveId" clId="{F8DADBFA-C84A-4A12-BC66-BEFEEBF5F08C}" dt="2024-04-04T15:12:24.149" v="7893" actId="164"/>
          <ac:spMkLst>
            <pc:docMk/>
            <pc:sldMk cId="96019920" sldId="301"/>
            <ac:spMk id="66" creationId="{3A1AF0C0-D8C2-5083-E752-0F825C6BAB36}"/>
          </ac:spMkLst>
        </pc:spChg>
        <pc:spChg chg="add mod">
          <ac:chgData name="James Boggs" userId="e68d4abc918da788" providerId="LiveId" clId="{F8DADBFA-C84A-4A12-BC66-BEFEEBF5F08C}" dt="2024-04-04T15:12:24.149" v="7893" actId="164"/>
          <ac:spMkLst>
            <pc:docMk/>
            <pc:sldMk cId="96019920" sldId="301"/>
            <ac:spMk id="67" creationId="{12DDCF98-70DD-12CF-D29F-9C34ED81D90C}"/>
          </ac:spMkLst>
        </pc:spChg>
        <pc:spChg chg="add mod">
          <ac:chgData name="James Boggs" userId="e68d4abc918da788" providerId="LiveId" clId="{F8DADBFA-C84A-4A12-BC66-BEFEEBF5F08C}" dt="2024-04-04T15:12:24.149" v="7893" actId="164"/>
          <ac:spMkLst>
            <pc:docMk/>
            <pc:sldMk cId="96019920" sldId="301"/>
            <ac:spMk id="68" creationId="{3DDFF0EC-94E1-B7BC-1481-3C2795159293}"/>
          </ac:spMkLst>
        </pc:spChg>
        <pc:spChg chg="mod">
          <ac:chgData name="James Boggs" userId="e68d4abc918da788" providerId="LiveId" clId="{F8DADBFA-C84A-4A12-BC66-BEFEEBF5F08C}" dt="2024-04-04T15:12:47.039" v="7906" actId="20577"/>
          <ac:spMkLst>
            <pc:docMk/>
            <pc:sldMk cId="96019920" sldId="301"/>
            <ac:spMk id="71" creationId="{7EBAD51C-A3F7-2630-52E0-801B139324D3}"/>
          </ac:spMkLst>
        </pc:spChg>
        <pc:spChg chg="mod">
          <ac:chgData name="James Boggs" userId="e68d4abc918da788" providerId="LiveId" clId="{F8DADBFA-C84A-4A12-BC66-BEFEEBF5F08C}" dt="2024-04-05T12:09:33.331" v="9049" actId="1076"/>
          <ac:spMkLst>
            <pc:docMk/>
            <pc:sldMk cId="96019920" sldId="301"/>
            <ac:spMk id="73" creationId="{9ED0BDCB-1481-7CED-2085-C8F43D788B6B}"/>
          </ac:spMkLst>
        </pc:spChg>
        <pc:spChg chg="mod">
          <ac:chgData name="James Boggs" userId="e68d4abc918da788" providerId="LiveId" clId="{F8DADBFA-C84A-4A12-BC66-BEFEEBF5F08C}" dt="2024-04-04T15:12:25.594" v="7894"/>
          <ac:spMkLst>
            <pc:docMk/>
            <pc:sldMk cId="96019920" sldId="301"/>
            <ac:spMk id="74" creationId="{5E3570E7-4296-C86A-ADC7-9A17AC0A67CB}"/>
          </ac:spMkLst>
        </pc:spChg>
        <pc:spChg chg="mod">
          <ac:chgData name="James Boggs" userId="e68d4abc918da788" providerId="LiveId" clId="{F8DADBFA-C84A-4A12-BC66-BEFEEBF5F08C}" dt="2024-04-04T15:12:25.594" v="7894"/>
          <ac:spMkLst>
            <pc:docMk/>
            <pc:sldMk cId="96019920" sldId="301"/>
            <ac:spMk id="75" creationId="{D70682D8-2241-5F29-F81E-922FCE6A8A29}"/>
          </ac:spMkLst>
        </pc:spChg>
        <pc:spChg chg="mod">
          <ac:chgData name="James Boggs" userId="e68d4abc918da788" providerId="LiveId" clId="{F8DADBFA-C84A-4A12-BC66-BEFEEBF5F08C}" dt="2024-04-04T15:12:25.594" v="7894"/>
          <ac:spMkLst>
            <pc:docMk/>
            <pc:sldMk cId="96019920" sldId="301"/>
            <ac:spMk id="76" creationId="{BA1FEBB2-9DF6-D108-5384-764BEF511954}"/>
          </ac:spMkLst>
        </pc:spChg>
        <pc:spChg chg="mod">
          <ac:chgData name="James Boggs" userId="e68d4abc918da788" providerId="LiveId" clId="{F8DADBFA-C84A-4A12-BC66-BEFEEBF5F08C}" dt="2024-04-04T15:12:25.594" v="7894"/>
          <ac:spMkLst>
            <pc:docMk/>
            <pc:sldMk cId="96019920" sldId="301"/>
            <ac:spMk id="77" creationId="{14C8BD7F-1CEF-EE31-0DF9-709232FDB814}"/>
          </ac:spMkLst>
        </pc:spChg>
        <pc:grpChg chg="mod">
          <ac:chgData name="James Boggs" userId="e68d4abc918da788" providerId="LiveId" clId="{F8DADBFA-C84A-4A12-BC66-BEFEEBF5F08C}" dt="2024-04-04T15:05:27.923" v="7815" actId="164"/>
          <ac:grpSpMkLst>
            <pc:docMk/>
            <pc:sldMk cId="96019920" sldId="301"/>
            <ac:grpSpMk id="5" creationId="{44129CAE-FA45-5759-0BEC-2C23C157C4E7}"/>
          </ac:grpSpMkLst>
        </pc:grpChg>
        <pc:grpChg chg="del mod">
          <ac:chgData name="James Boggs" userId="e68d4abc918da788" providerId="LiveId" clId="{F8DADBFA-C84A-4A12-BC66-BEFEEBF5F08C}" dt="2024-04-04T15:04:52.443" v="7801" actId="478"/>
          <ac:grpSpMkLst>
            <pc:docMk/>
            <pc:sldMk cId="96019920" sldId="301"/>
            <ac:grpSpMk id="13" creationId="{ABD87772-59DE-7305-70A8-C09833BC0548}"/>
          </ac:grpSpMkLst>
        </pc:grpChg>
        <pc:grpChg chg="del mod">
          <ac:chgData name="James Boggs" userId="e68d4abc918da788" providerId="LiveId" clId="{F8DADBFA-C84A-4A12-BC66-BEFEEBF5F08C}" dt="2024-04-04T15:04:53.099" v="7802" actId="478"/>
          <ac:grpSpMkLst>
            <pc:docMk/>
            <pc:sldMk cId="96019920" sldId="301"/>
            <ac:grpSpMk id="21" creationId="{EB163E84-D0D2-A0FA-2006-85580DB04655}"/>
          </ac:grpSpMkLst>
        </pc:grpChg>
        <pc:grpChg chg="add mod">
          <ac:chgData name="James Boggs" userId="e68d4abc918da788" providerId="LiveId" clId="{F8DADBFA-C84A-4A12-BC66-BEFEEBF5F08C}" dt="2024-04-04T15:05:27.923" v="7815" actId="164"/>
          <ac:grpSpMkLst>
            <pc:docMk/>
            <pc:sldMk cId="96019920" sldId="301"/>
            <ac:grpSpMk id="33" creationId="{8CC5984D-AC37-20AC-D18A-ECF8D52BA163}"/>
          </ac:grpSpMkLst>
        </pc:grpChg>
        <pc:grpChg chg="add mod">
          <ac:chgData name="James Boggs" userId="e68d4abc918da788" providerId="LiveId" clId="{F8DADBFA-C84A-4A12-BC66-BEFEEBF5F08C}" dt="2024-04-04T15:05:27.923" v="7815" actId="164"/>
          <ac:grpSpMkLst>
            <pc:docMk/>
            <pc:sldMk cId="96019920" sldId="301"/>
            <ac:grpSpMk id="39" creationId="{C3D81565-343F-268D-4B3A-6926B40786FE}"/>
          </ac:grpSpMkLst>
        </pc:grpChg>
        <pc:grpChg chg="add mod">
          <ac:chgData name="James Boggs" userId="e68d4abc918da788" providerId="LiveId" clId="{F8DADBFA-C84A-4A12-BC66-BEFEEBF5F08C}" dt="2024-04-04T15:09:49.632" v="7862" actId="1076"/>
          <ac:grpSpMkLst>
            <pc:docMk/>
            <pc:sldMk cId="96019920" sldId="301"/>
            <ac:grpSpMk id="48" creationId="{6CA8E90B-FC15-DB9D-31F8-8F817C66C0D0}"/>
          </ac:grpSpMkLst>
        </pc:grpChg>
        <pc:grpChg chg="add del mod">
          <ac:chgData name="James Boggs" userId="e68d4abc918da788" providerId="LiveId" clId="{F8DADBFA-C84A-4A12-BC66-BEFEEBF5F08C}" dt="2024-04-04T15:10:07.226" v="7866" actId="165"/>
          <ac:grpSpMkLst>
            <pc:docMk/>
            <pc:sldMk cId="96019920" sldId="301"/>
            <ac:grpSpMk id="64" creationId="{423F40E3-8AC6-AA5B-F239-16192EDAC5F9}"/>
          </ac:grpSpMkLst>
        </pc:grpChg>
        <pc:grpChg chg="add mod">
          <ac:chgData name="James Boggs" userId="e68d4abc918da788" providerId="LiveId" clId="{F8DADBFA-C84A-4A12-BC66-BEFEEBF5F08C}" dt="2024-04-04T15:12:24.149" v="7893" actId="164"/>
          <ac:grpSpMkLst>
            <pc:docMk/>
            <pc:sldMk cId="96019920" sldId="301"/>
            <ac:grpSpMk id="69" creationId="{8072F426-C0A3-12B6-1FAB-0E4EF67F4577}"/>
          </ac:grpSpMkLst>
        </pc:grpChg>
        <pc:grpChg chg="add mod">
          <ac:chgData name="James Boggs" userId="e68d4abc918da788" providerId="LiveId" clId="{F8DADBFA-C84A-4A12-BC66-BEFEEBF5F08C}" dt="2024-04-04T15:12:41.503" v="7898" actId="1076"/>
          <ac:grpSpMkLst>
            <pc:docMk/>
            <pc:sldMk cId="96019920" sldId="301"/>
            <ac:grpSpMk id="70" creationId="{CFBD60D9-F7A3-DDE7-8308-2FF36DDFEBF0}"/>
          </ac:grpSpMkLst>
        </pc:grpChg>
        <pc:picChg chg="add del mod">
          <ac:chgData name="James Boggs" userId="e68d4abc918da788" providerId="LiveId" clId="{F8DADBFA-C84A-4A12-BC66-BEFEEBF5F08C}" dt="2024-04-04T15:06:17.352" v="7820" actId="478"/>
          <ac:picMkLst>
            <pc:docMk/>
            <pc:sldMk cId="96019920" sldId="301"/>
            <ac:picMk id="49" creationId="{094B745B-1A98-77AC-45A7-B3544C363E4E}"/>
          </ac:picMkLst>
        </pc:picChg>
        <pc:picChg chg="add mod">
          <ac:chgData name="James Boggs" userId="e68d4abc918da788" providerId="LiveId" clId="{F8DADBFA-C84A-4A12-BC66-BEFEEBF5F08C}" dt="2024-04-04T15:13:02.658" v="7910" actId="1076"/>
          <ac:picMkLst>
            <pc:docMk/>
            <pc:sldMk cId="96019920" sldId="301"/>
            <ac:picMk id="51" creationId="{0B3A19DB-7331-F465-F4F4-96A91CFA3D65}"/>
          </ac:picMkLst>
        </pc:picChg>
        <pc:picChg chg="add mod">
          <ac:chgData name="James Boggs" userId="e68d4abc918da788" providerId="LiveId" clId="{F8DADBFA-C84A-4A12-BC66-BEFEEBF5F08C}" dt="2024-04-04T15:09:21.414" v="7858"/>
          <ac:picMkLst>
            <pc:docMk/>
            <pc:sldMk cId="96019920" sldId="301"/>
            <ac:picMk id="52" creationId="{112F9028-60BD-16C4-F533-64993D5F8105}"/>
          </ac:picMkLst>
        </pc:picChg>
        <pc:picChg chg="add mod topLvl">
          <ac:chgData name="James Boggs" userId="e68d4abc918da788" providerId="LiveId" clId="{F8DADBFA-C84A-4A12-BC66-BEFEEBF5F08C}" dt="2024-04-04T15:12:24.149" v="7893" actId="164"/>
          <ac:picMkLst>
            <pc:docMk/>
            <pc:sldMk cId="96019920" sldId="301"/>
            <ac:picMk id="60" creationId="{8F1BC21A-C8D7-F3FE-7486-2DA33CBF380E}"/>
          </ac:picMkLst>
        </pc:picChg>
        <pc:picChg chg="mod">
          <ac:chgData name="James Boggs" userId="e68d4abc918da788" providerId="LiveId" clId="{F8DADBFA-C84A-4A12-BC66-BEFEEBF5F08C}" dt="2024-04-05T12:09:27.360" v="9048" actId="1076"/>
          <ac:picMkLst>
            <pc:docMk/>
            <pc:sldMk cId="96019920" sldId="301"/>
            <ac:picMk id="72" creationId="{FAC9C3BE-18F3-C16A-9DD0-C3A32FB6DDA2}"/>
          </ac:picMkLst>
        </pc:picChg>
        <pc:cxnChg chg="del mod">
          <ac:chgData name="James Boggs" userId="e68d4abc918da788" providerId="LiveId" clId="{F8DADBFA-C84A-4A12-BC66-BEFEEBF5F08C}" dt="2024-04-04T15:04:05.337" v="7786" actId="478"/>
          <ac:cxnSpMkLst>
            <pc:docMk/>
            <pc:sldMk cId="96019920" sldId="301"/>
            <ac:cxnSpMk id="11" creationId="{11DFA810-0671-37DD-5267-C90CEF373335}"/>
          </ac:cxnSpMkLst>
        </pc:cxnChg>
        <pc:cxnChg chg="del mod">
          <ac:chgData name="James Boggs" userId="e68d4abc918da788" providerId="LiveId" clId="{F8DADBFA-C84A-4A12-BC66-BEFEEBF5F08C}" dt="2024-04-04T15:04:07.040" v="7787" actId="478"/>
          <ac:cxnSpMkLst>
            <pc:docMk/>
            <pc:sldMk cId="96019920" sldId="301"/>
            <ac:cxnSpMk id="12" creationId="{52C4973A-B6AF-6234-E035-52C28B7D848E}"/>
          </ac:cxnSpMkLst>
        </pc:cxnChg>
        <pc:cxnChg chg="del mod">
          <ac:chgData name="James Boggs" userId="e68d4abc918da788" providerId="LiveId" clId="{F8DADBFA-C84A-4A12-BC66-BEFEEBF5F08C}" dt="2024-04-04T15:04:08.537" v="7788" actId="478"/>
          <ac:cxnSpMkLst>
            <pc:docMk/>
            <pc:sldMk cId="96019920" sldId="301"/>
            <ac:cxnSpMk id="19" creationId="{FBE72E44-CC9C-B85A-00C1-71173ABA400E}"/>
          </ac:cxnSpMkLst>
        </pc:cxnChg>
        <pc:cxnChg chg="del mod">
          <ac:chgData name="James Boggs" userId="e68d4abc918da788" providerId="LiveId" clId="{F8DADBFA-C84A-4A12-BC66-BEFEEBF5F08C}" dt="2024-04-04T15:04:09.712" v="7789" actId="478"/>
          <ac:cxnSpMkLst>
            <pc:docMk/>
            <pc:sldMk cId="96019920" sldId="301"/>
            <ac:cxnSpMk id="20" creationId="{8C7CBC6D-564F-229F-6B7C-9EB9B6AEBE4F}"/>
          </ac:cxnSpMkLst>
        </pc:cxnChg>
        <pc:cxnChg chg="del mod">
          <ac:chgData name="James Boggs" userId="e68d4abc918da788" providerId="LiveId" clId="{F8DADBFA-C84A-4A12-BC66-BEFEEBF5F08C}" dt="2024-04-04T15:04:12.153" v="7790" actId="478"/>
          <ac:cxnSpMkLst>
            <pc:docMk/>
            <pc:sldMk cId="96019920" sldId="301"/>
            <ac:cxnSpMk id="27" creationId="{C42696FD-6FFB-40D5-703C-7D7CCD8776C7}"/>
          </ac:cxnSpMkLst>
        </pc:cxnChg>
        <pc:cxnChg chg="add del mod">
          <ac:chgData name="James Boggs" userId="e68d4abc918da788" providerId="LiveId" clId="{F8DADBFA-C84A-4A12-BC66-BEFEEBF5F08C}" dt="2024-04-04T15:04:19.180" v="7793" actId="478"/>
          <ac:cxnSpMkLst>
            <pc:docMk/>
            <pc:sldMk cId="96019920" sldId="301"/>
            <ac:cxnSpMk id="28" creationId="{E22460C1-4ADC-702E-C16B-B7B514735952}"/>
          </ac:cxnSpMkLst>
        </pc:cxnChg>
        <pc:cxnChg chg="mod">
          <ac:chgData name="James Boggs" userId="e68d4abc918da788" providerId="LiveId" clId="{F8DADBFA-C84A-4A12-BC66-BEFEEBF5F08C}" dt="2024-04-04T15:05:27.923" v="7815" actId="164"/>
          <ac:cxnSpMkLst>
            <pc:docMk/>
            <pc:sldMk cId="96019920" sldId="301"/>
            <ac:cxnSpMk id="46" creationId="{0818FAFD-F921-774A-5C14-F1AC1E08FB81}"/>
          </ac:cxnSpMkLst>
        </pc:cxnChg>
      </pc:sldChg>
      <pc:sldChg chg="add del ord">
        <pc:chgData name="James Boggs" userId="e68d4abc918da788" providerId="LiveId" clId="{F8DADBFA-C84A-4A12-BC66-BEFEEBF5F08C}" dt="2024-04-03T20:21:45.172" v="3585"/>
        <pc:sldMkLst>
          <pc:docMk/>
          <pc:sldMk cId="599667820" sldId="302"/>
        </pc:sldMkLst>
      </pc:sldChg>
      <pc:sldChg chg="modSp add del mod ord">
        <pc:chgData name="James Boggs" userId="e68d4abc918da788" providerId="LiveId" clId="{F8DADBFA-C84A-4A12-BC66-BEFEEBF5F08C}" dt="2024-04-04T03:07:15.175" v="6180" actId="14100"/>
        <pc:sldMkLst>
          <pc:docMk/>
          <pc:sldMk cId="2242031632" sldId="303"/>
        </pc:sldMkLst>
        <pc:spChg chg="mod">
          <ac:chgData name="James Boggs" userId="e68d4abc918da788" providerId="LiveId" clId="{F8DADBFA-C84A-4A12-BC66-BEFEEBF5F08C}" dt="2024-04-04T03:07:07.087" v="6177" actId="14100"/>
          <ac:spMkLst>
            <pc:docMk/>
            <pc:sldMk cId="2242031632" sldId="303"/>
            <ac:spMk id="3" creationId="{5D2F9543-CB72-822C-EF76-FFC69D0DA419}"/>
          </ac:spMkLst>
        </pc:spChg>
        <pc:picChg chg="mod">
          <ac:chgData name="James Boggs" userId="e68d4abc918da788" providerId="LiveId" clId="{F8DADBFA-C84A-4A12-BC66-BEFEEBF5F08C}" dt="2024-04-04T03:07:15.175" v="6180" actId="14100"/>
          <ac:picMkLst>
            <pc:docMk/>
            <pc:sldMk cId="2242031632" sldId="303"/>
            <ac:picMk id="13" creationId="{5753CA31-BC38-AEA5-680D-C603137EF55A}"/>
          </ac:picMkLst>
        </pc:picChg>
      </pc:sldChg>
      <pc:sldChg chg="add del ord">
        <pc:chgData name="James Boggs" userId="e68d4abc918da788" providerId="LiveId" clId="{F8DADBFA-C84A-4A12-BC66-BEFEEBF5F08C}" dt="2024-04-03T20:21:45.172" v="3585"/>
        <pc:sldMkLst>
          <pc:docMk/>
          <pc:sldMk cId="2581833625" sldId="304"/>
        </pc:sldMkLst>
      </pc:sldChg>
      <pc:sldChg chg="add ord modNotesTx">
        <pc:chgData name="James Boggs" userId="e68d4abc918da788" providerId="LiveId" clId="{F8DADBFA-C84A-4A12-BC66-BEFEEBF5F08C}" dt="2024-04-03T18:36:05.139" v="1872" actId="6549"/>
        <pc:sldMkLst>
          <pc:docMk/>
          <pc:sldMk cId="1514393256" sldId="305"/>
        </pc:sldMkLst>
      </pc:sldChg>
      <pc:sldChg chg="modSp add mod ord modShow">
        <pc:chgData name="James Boggs" userId="e68d4abc918da788" providerId="LiveId" clId="{F8DADBFA-C84A-4A12-BC66-BEFEEBF5F08C}" dt="2024-04-04T15:57:15.793" v="7931"/>
        <pc:sldMkLst>
          <pc:docMk/>
          <pc:sldMk cId="364633166" sldId="306"/>
        </pc:sldMkLst>
        <pc:spChg chg="mod">
          <ac:chgData name="James Boggs" userId="e68d4abc918da788" providerId="LiveId" clId="{F8DADBFA-C84A-4A12-BC66-BEFEEBF5F08C}" dt="2024-04-03T18:52:21.352" v="2712" actId="6549"/>
          <ac:spMkLst>
            <pc:docMk/>
            <pc:sldMk cId="364633166" sldId="306"/>
            <ac:spMk id="3" creationId="{9722DF73-EC28-CD01-7971-3ACC7B7C7AE7}"/>
          </ac:spMkLst>
        </pc:spChg>
      </pc:sldChg>
      <pc:sldChg chg="add del">
        <pc:chgData name="James Boggs" userId="e68d4abc918da788" providerId="LiveId" clId="{F8DADBFA-C84A-4A12-BC66-BEFEEBF5F08C}" dt="2024-04-03T17:18:49.673" v="1032"/>
        <pc:sldMkLst>
          <pc:docMk/>
          <pc:sldMk cId="1775635105" sldId="306"/>
        </pc:sldMkLst>
      </pc:sldChg>
      <pc:sldChg chg="add del">
        <pc:chgData name="James Boggs" userId="e68d4abc918da788" providerId="LiveId" clId="{F8DADBFA-C84A-4A12-BC66-BEFEEBF5F08C}" dt="2024-04-03T17:20:19.485" v="1038"/>
        <pc:sldMkLst>
          <pc:docMk/>
          <pc:sldMk cId="1975179750" sldId="306"/>
        </pc:sldMkLst>
      </pc:sldChg>
      <pc:sldChg chg="new del">
        <pc:chgData name="James Boggs" userId="e68d4abc918da788" providerId="LiveId" clId="{F8DADBFA-C84A-4A12-BC66-BEFEEBF5F08C}" dt="2024-04-03T17:16:42.726" v="1022" actId="47"/>
        <pc:sldMkLst>
          <pc:docMk/>
          <pc:sldMk cId="3336400544" sldId="306"/>
        </pc:sldMkLst>
      </pc:sldChg>
      <pc:sldChg chg="add del">
        <pc:chgData name="James Boggs" userId="e68d4abc918da788" providerId="LiveId" clId="{F8DADBFA-C84A-4A12-BC66-BEFEEBF5F08C}" dt="2024-04-03T17:18:49.673" v="1032"/>
        <pc:sldMkLst>
          <pc:docMk/>
          <pc:sldMk cId="3069970974" sldId="307"/>
        </pc:sldMkLst>
      </pc:sldChg>
      <pc:sldChg chg="new del">
        <pc:chgData name="James Boggs" userId="e68d4abc918da788" providerId="LiveId" clId="{F8DADBFA-C84A-4A12-BC66-BEFEEBF5F08C}" dt="2024-04-03T18:20:30.199" v="1230" actId="47"/>
        <pc:sldMkLst>
          <pc:docMk/>
          <pc:sldMk cId="3199784617" sldId="307"/>
        </pc:sldMkLst>
      </pc:sldChg>
      <pc:sldChg chg="modSp add del mod modShow">
        <pc:chgData name="James Boggs" userId="e68d4abc918da788" providerId="LiveId" clId="{F8DADBFA-C84A-4A12-BC66-BEFEEBF5F08C}" dt="2024-04-03T18:25:26.546" v="1269" actId="2696"/>
        <pc:sldMkLst>
          <pc:docMk/>
          <pc:sldMk cId="3332771077" sldId="307"/>
        </pc:sldMkLst>
        <pc:spChg chg="mod">
          <ac:chgData name="James Boggs" userId="e68d4abc918da788" providerId="LiveId" clId="{F8DADBFA-C84A-4A12-BC66-BEFEEBF5F08C}" dt="2024-04-03T18:25:21.990" v="1267" actId="20577"/>
          <ac:spMkLst>
            <pc:docMk/>
            <pc:sldMk cId="3332771077" sldId="307"/>
            <ac:spMk id="4" creationId="{82FDF4D0-6D06-E613-2008-4C03850B4A4A}"/>
          </ac:spMkLst>
        </pc:spChg>
      </pc:sldChg>
      <pc:sldChg chg="add del">
        <pc:chgData name="James Boggs" userId="e68d4abc918da788" providerId="LiveId" clId="{F8DADBFA-C84A-4A12-BC66-BEFEEBF5F08C}" dt="2024-04-04T23:08:52.074" v="8758" actId="47"/>
        <pc:sldMkLst>
          <pc:docMk/>
          <pc:sldMk cId="3899191612" sldId="307"/>
        </pc:sldMkLst>
      </pc:sldChg>
      <pc:sldChg chg="add del ord">
        <pc:chgData name="James Boggs" userId="e68d4abc918da788" providerId="LiveId" clId="{F8DADBFA-C84A-4A12-BC66-BEFEEBF5F08C}" dt="2024-04-03T17:34:12.611" v="1227" actId="47"/>
        <pc:sldMkLst>
          <pc:docMk/>
          <pc:sldMk cId="519672875" sldId="308"/>
        </pc:sldMkLst>
      </pc:sldChg>
      <pc:sldChg chg="modSp add mod modAnim">
        <pc:chgData name="James Boggs" userId="e68d4abc918da788" providerId="LiveId" clId="{F8DADBFA-C84A-4A12-BC66-BEFEEBF5F08C}" dt="2024-04-04T20:02:29.984" v="8123" actId="1076"/>
        <pc:sldMkLst>
          <pc:docMk/>
          <pc:sldMk cId="692213421" sldId="308"/>
        </pc:sldMkLst>
        <pc:picChg chg="mod">
          <ac:chgData name="James Boggs" userId="e68d4abc918da788" providerId="LiveId" clId="{F8DADBFA-C84A-4A12-BC66-BEFEEBF5F08C}" dt="2024-04-04T20:02:29.617" v="8122" actId="1076"/>
          <ac:picMkLst>
            <pc:docMk/>
            <pc:sldMk cId="692213421" sldId="308"/>
            <ac:picMk id="9" creationId="{45AC5116-D5D1-5CA7-449B-8D5989A7FF4C}"/>
          </ac:picMkLst>
        </pc:picChg>
        <pc:picChg chg="mod">
          <ac:chgData name="James Boggs" userId="e68d4abc918da788" providerId="LiveId" clId="{F8DADBFA-C84A-4A12-BC66-BEFEEBF5F08C}" dt="2024-04-04T20:02:29.984" v="8123" actId="1076"/>
          <ac:picMkLst>
            <pc:docMk/>
            <pc:sldMk cId="692213421" sldId="308"/>
            <ac:picMk id="14" creationId="{EFFDE101-27E4-D04C-A511-DCD6A5933EC9}"/>
          </ac:picMkLst>
        </pc:picChg>
        <pc:picChg chg="mod">
          <ac:chgData name="James Boggs" userId="e68d4abc918da788" providerId="LiveId" clId="{F8DADBFA-C84A-4A12-BC66-BEFEEBF5F08C}" dt="2024-04-04T20:02:29.280" v="8121" actId="1076"/>
          <ac:picMkLst>
            <pc:docMk/>
            <pc:sldMk cId="692213421" sldId="308"/>
            <ac:picMk id="17" creationId="{83490369-E592-F586-B98D-0C3E66C74F98}"/>
          </ac:picMkLst>
        </pc:picChg>
      </pc:sldChg>
      <pc:sldChg chg="modSp add del mod modNotesTx">
        <pc:chgData name="James Boggs" userId="e68d4abc918da788" providerId="LiveId" clId="{F8DADBFA-C84A-4A12-BC66-BEFEEBF5F08C}" dt="2024-04-04T19:44:15.866" v="7937" actId="2696"/>
        <pc:sldMkLst>
          <pc:docMk/>
          <pc:sldMk cId="1265303033" sldId="308"/>
        </pc:sldMkLst>
        <pc:spChg chg="mod">
          <ac:chgData name="James Boggs" userId="e68d4abc918da788" providerId="LiveId" clId="{F8DADBFA-C84A-4A12-BC66-BEFEEBF5F08C}" dt="2024-04-03T18:39:39.666" v="1874" actId="6549"/>
          <ac:spMkLst>
            <pc:docMk/>
            <pc:sldMk cId="1265303033" sldId="308"/>
            <ac:spMk id="4" creationId="{82FDF4D0-6D06-E613-2008-4C03850B4A4A}"/>
          </ac:spMkLst>
        </pc:spChg>
      </pc:sldChg>
      <pc:sldChg chg="modSp new mod ord modAnim">
        <pc:chgData name="James Boggs" userId="e68d4abc918da788" providerId="LiveId" clId="{F8DADBFA-C84A-4A12-BC66-BEFEEBF5F08C}" dt="2024-04-03T22:51:09.401" v="4218" actId="20577"/>
        <pc:sldMkLst>
          <pc:docMk/>
          <pc:sldMk cId="1596678572" sldId="309"/>
        </pc:sldMkLst>
        <pc:spChg chg="mod">
          <ac:chgData name="James Boggs" userId="e68d4abc918da788" providerId="LiveId" clId="{F8DADBFA-C84A-4A12-BC66-BEFEEBF5F08C}" dt="2024-04-03T18:39:30.568" v="1873" actId="20577"/>
          <ac:spMkLst>
            <pc:docMk/>
            <pc:sldMk cId="1596678572" sldId="309"/>
            <ac:spMk id="2" creationId="{5AD68411-E1AE-B222-4C89-888F7232DE42}"/>
          </ac:spMkLst>
        </pc:spChg>
        <pc:spChg chg="mod">
          <ac:chgData name="James Boggs" userId="e68d4abc918da788" providerId="LiveId" clId="{F8DADBFA-C84A-4A12-BC66-BEFEEBF5F08C}" dt="2024-04-03T22:51:09.401" v="4218" actId="20577"/>
          <ac:spMkLst>
            <pc:docMk/>
            <pc:sldMk cId="1596678572" sldId="309"/>
            <ac:spMk id="3" creationId="{E1A53AD9-0449-3C2D-DB49-541DE9EC828F}"/>
          </ac:spMkLst>
        </pc:spChg>
      </pc:sldChg>
      <pc:sldChg chg="modSp new del mod">
        <pc:chgData name="James Boggs" userId="e68d4abc918da788" providerId="LiveId" clId="{F8DADBFA-C84A-4A12-BC66-BEFEEBF5F08C}" dt="2024-04-04T19:44:25.223" v="7939" actId="47"/>
        <pc:sldMkLst>
          <pc:docMk/>
          <pc:sldMk cId="3885475551" sldId="310"/>
        </pc:sldMkLst>
        <pc:spChg chg="mod">
          <ac:chgData name="James Boggs" userId="e68d4abc918da788" providerId="LiveId" clId="{F8DADBFA-C84A-4A12-BC66-BEFEEBF5F08C}" dt="2024-04-03T18:40:50.413" v="1957" actId="20577"/>
          <ac:spMkLst>
            <pc:docMk/>
            <pc:sldMk cId="3885475551" sldId="310"/>
            <ac:spMk id="2" creationId="{BB2CA0BA-60D8-76CD-D1DA-DE0069617EF9}"/>
          </ac:spMkLst>
        </pc:spChg>
        <pc:spChg chg="mod">
          <ac:chgData name="James Boggs" userId="e68d4abc918da788" providerId="LiveId" clId="{F8DADBFA-C84A-4A12-BC66-BEFEEBF5F08C}" dt="2024-04-03T22:50:46.201" v="4208" actId="404"/>
          <ac:spMkLst>
            <pc:docMk/>
            <pc:sldMk cId="3885475551" sldId="310"/>
            <ac:spMk id="3" creationId="{22A830D5-FEDA-47C6-FB9B-E796E5400521}"/>
          </ac:spMkLst>
        </pc:spChg>
      </pc:sldChg>
      <pc:sldChg chg="addSp modSp add del mod">
        <pc:chgData name="James Boggs" userId="e68d4abc918da788" providerId="LiveId" clId="{F8DADBFA-C84A-4A12-BC66-BEFEEBF5F08C}" dt="2024-04-04T19:44:06.276" v="7935" actId="2696"/>
        <pc:sldMkLst>
          <pc:docMk/>
          <pc:sldMk cId="3427272728" sldId="311"/>
        </pc:sldMkLst>
        <pc:spChg chg="mod">
          <ac:chgData name="James Boggs" userId="e68d4abc918da788" providerId="LiveId" clId="{F8DADBFA-C84A-4A12-BC66-BEFEEBF5F08C}" dt="2024-04-03T18:48:12.408" v="2700" actId="113"/>
          <ac:spMkLst>
            <pc:docMk/>
            <pc:sldMk cId="3427272728" sldId="311"/>
            <ac:spMk id="3" creationId="{22A830D5-FEDA-47C6-FB9B-E796E5400521}"/>
          </ac:spMkLst>
        </pc:spChg>
        <pc:picChg chg="add mod">
          <ac:chgData name="James Boggs" userId="e68d4abc918da788" providerId="LiveId" clId="{F8DADBFA-C84A-4A12-BC66-BEFEEBF5F08C}" dt="2024-04-03T18:47:24.060" v="2698" actId="1076"/>
          <ac:picMkLst>
            <pc:docMk/>
            <pc:sldMk cId="3427272728" sldId="311"/>
            <ac:picMk id="4" creationId="{8CFE4104-02CD-B20D-E1F5-BB0075EBDE58}"/>
          </ac:picMkLst>
        </pc:picChg>
      </pc:sldChg>
      <pc:sldChg chg="delSp modSp add del mod">
        <pc:chgData name="James Boggs" userId="e68d4abc918da788" providerId="LiveId" clId="{F8DADBFA-C84A-4A12-BC66-BEFEEBF5F08C}" dt="2024-04-05T00:30:13.754" v="8944" actId="47"/>
        <pc:sldMkLst>
          <pc:docMk/>
          <pc:sldMk cId="3861673069" sldId="311"/>
        </pc:sldMkLst>
        <pc:picChg chg="del mod">
          <ac:chgData name="James Boggs" userId="e68d4abc918da788" providerId="LiveId" clId="{F8DADBFA-C84A-4A12-BC66-BEFEEBF5F08C}" dt="2024-04-05T00:30:05.687" v="8943" actId="478"/>
          <ac:picMkLst>
            <pc:docMk/>
            <pc:sldMk cId="3861673069" sldId="311"/>
            <ac:picMk id="4" creationId="{8CFE4104-02CD-B20D-E1F5-BB0075EBDE58}"/>
          </ac:picMkLst>
        </pc:picChg>
      </pc:sldChg>
      <pc:sldChg chg="modSp new mod ord modShow">
        <pc:chgData name="James Boggs" userId="e68d4abc918da788" providerId="LiveId" clId="{F8DADBFA-C84A-4A12-BC66-BEFEEBF5F08C}" dt="2024-04-04T15:57:40.918" v="7934"/>
        <pc:sldMkLst>
          <pc:docMk/>
          <pc:sldMk cId="627433279" sldId="312"/>
        </pc:sldMkLst>
        <pc:spChg chg="mod">
          <ac:chgData name="James Boggs" userId="e68d4abc918da788" providerId="LiveId" clId="{F8DADBFA-C84A-4A12-BC66-BEFEEBF5F08C}" dt="2024-04-03T18:52:13.981" v="2711" actId="20577"/>
          <ac:spMkLst>
            <pc:docMk/>
            <pc:sldMk cId="627433279" sldId="312"/>
            <ac:spMk id="2" creationId="{D6D1D2A3-FC54-7C27-4D14-181A5945D4B8}"/>
          </ac:spMkLst>
        </pc:spChg>
        <pc:spChg chg="mod">
          <ac:chgData name="James Boggs" userId="e68d4abc918da788" providerId="LiveId" clId="{F8DADBFA-C84A-4A12-BC66-BEFEEBF5F08C}" dt="2024-04-04T00:35:24.142" v="5087" actId="20577"/>
          <ac:spMkLst>
            <pc:docMk/>
            <pc:sldMk cId="627433279" sldId="312"/>
            <ac:spMk id="3" creationId="{922F377A-107F-42FB-A016-665AA70D97C3}"/>
          </ac:spMkLst>
        </pc:spChg>
      </pc:sldChg>
      <pc:sldChg chg="addSp delSp modSp new del mod modAnim">
        <pc:chgData name="James Boggs" userId="e68d4abc918da788" providerId="LiveId" clId="{F8DADBFA-C84A-4A12-BC66-BEFEEBF5F08C}" dt="2024-04-03T22:55:52.861" v="4247" actId="2696"/>
        <pc:sldMkLst>
          <pc:docMk/>
          <pc:sldMk cId="1264396771" sldId="313"/>
        </pc:sldMkLst>
        <pc:spChg chg="mod">
          <ac:chgData name="James Boggs" userId="e68d4abc918da788" providerId="LiveId" clId="{F8DADBFA-C84A-4A12-BC66-BEFEEBF5F08C}" dt="2024-04-03T19:27:24.860" v="3063" actId="6549"/>
          <ac:spMkLst>
            <pc:docMk/>
            <pc:sldMk cId="1264396771" sldId="313"/>
            <ac:spMk id="2" creationId="{018B6995-0BFD-38CE-A657-DE99EF19D95E}"/>
          </ac:spMkLst>
        </pc:spChg>
        <pc:spChg chg="del mod">
          <ac:chgData name="James Boggs" userId="e68d4abc918da788" providerId="LiveId" clId="{F8DADBFA-C84A-4A12-BC66-BEFEEBF5F08C}" dt="2024-04-03T19:15:57.018" v="2944" actId="478"/>
          <ac:spMkLst>
            <pc:docMk/>
            <pc:sldMk cId="1264396771" sldId="313"/>
            <ac:spMk id="3" creationId="{4EEE65AA-1152-9C42-A123-7D67154A06EC}"/>
          </ac:spMkLst>
        </pc:spChg>
        <pc:spChg chg="add mod">
          <ac:chgData name="James Boggs" userId="e68d4abc918da788" providerId="LiveId" clId="{F8DADBFA-C84A-4A12-BC66-BEFEEBF5F08C}" dt="2024-04-03T19:31:09.875" v="3142" actId="1076"/>
          <ac:spMkLst>
            <pc:docMk/>
            <pc:sldMk cId="1264396771" sldId="313"/>
            <ac:spMk id="5" creationId="{A8983CC9-4681-3110-7875-DA42B28877B9}"/>
          </ac:spMkLst>
        </pc:spChg>
        <pc:spChg chg="add mod">
          <ac:chgData name="James Boggs" userId="e68d4abc918da788" providerId="LiveId" clId="{F8DADBFA-C84A-4A12-BC66-BEFEEBF5F08C}" dt="2024-04-03T19:22:42.960" v="2975" actId="1076"/>
          <ac:spMkLst>
            <pc:docMk/>
            <pc:sldMk cId="1264396771" sldId="313"/>
            <ac:spMk id="11" creationId="{599BB345-996E-2136-9601-6B4E6F84B474}"/>
          </ac:spMkLst>
        </pc:spChg>
        <pc:spChg chg="add del mod">
          <ac:chgData name="James Boggs" userId="e68d4abc918da788" providerId="LiveId" clId="{F8DADBFA-C84A-4A12-BC66-BEFEEBF5F08C}" dt="2024-04-03T19:26:51.833" v="3042" actId="478"/>
          <ac:spMkLst>
            <pc:docMk/>
            <pc:sldMk cId="1264396771" sldId="313"/>
            <ac:spMk id="14" creationId="{8D4C0168-1F6A-5C64-2BBE-4B5886CFB6F3}"/>
          </ac:spMkLst>
        </pc:spChg>
        <pc:spChg chg="add mod">
          <ac:chgData name="James Boggs" userId="e68d4abc918da788" providerId="LiveId" clId="{F8DADBFA-C84A-4A12-BC66-BEFEEBF5F08C}" dt="2024-04-03T19:33:14.177" v="3185" actId="14100"/>
          <ac:spMkLst>
            <pc:docMk/>
            <pc:sldMk cId="1264396771" sldId="313"/>
            <ac:spMk id="15" creationId="{7EE3D89B-DC93-0F6B-7536-D5401DF880C7}"/>
          </ac:spMkLst>
        </pc:spChg>
        <pc:spChg chg="add mod">
          <ac:chgData name="James Boggs" userId="e68d4abc918da788" providerId="LiveId" clId="{F8DADBFA-C84A-4A12-BC66-BEFEEBF5F08C}" dt="2024-04-03T19:41:37.198" v="3286" actId="20577"/>
          <ac:spMkLst>
            <pc:docMk/>
            <pc:sldMk cId="1264396771" sldId="313"/>
            <ac:spMk id="16" creationId="{B55C2E6D-9EB1-BE20-7FCE-1BD8720DE84E}"/>
          </ac:spMkLst>
        </pc:spChg>
        <pc:spChg chg="add mod">
          <ac:chgData name="James Boggs" userId="e68d4abc918da788" providerId="LiveId" clId="{F8DADBFA-C84A-4A12-BC66-BEFEEBF5F08C}" dt="2024-04-03T19:32:45.735" v="3176" actId="207"/>
          <ac:spMkLst>
            <pc:docMk/>
            <pc:sldMk cId="1264396771" sldId="313"/>
            <ac:spMk id="17" creationId="{7D6742B4-0347-0FFC-3CB5-FB3EFDC4900B}"/>
          </ac:spMkLst>
        </pc:spChg>
        <pc:spChg chg="add mod">
          <ac:chgData name="James Boggs" userId="e68d4abc918da788" providerId="LiveId" clId="{F8DADBFA-C84A-4A12-BC66-BEFEEBF5F08C}" dt="2024-04-03T19:31:25.813" v="3148" actId="1076"/>
          <ac:spMkLst>
            <pc:docMk/>
            <pc:sldMk cId="1264396771" sldId="313"/>
            <ac:spMk id="18" creationId="{4582E5B9-B186-5102-D1A5-699414F8124C}"/>
          </ac:spMkLst>
        </pc:spChg>
        <pc:spChg chg="add mod">
          <ac:chgData name="James Boggs" userId="e68d4abc918da788" providerId="LiveId" clId="{F8DADBFA-C84A-4A12-BC66-BEFEEBF5F08C}" dt="2024-04-03T19:30:42.011" v="3131" actId="1076"/>
          <ac:spMkLst>
            <pc:docMk/>
            <pc:sldMk cId="1264396771" sldId="313"/>
            <ac:spMk id="19" creationId="{E8567776-B4DD-FFED-8065-5CDF65F547FE}"/>
          </ac:spMkLst>
        </pc:spChg>
        <pc:spChg chg="add mod">
          <ac:chgData name="James Boggs" userId="e68d4abc918da788" providerId="LiveId" clId="{F8DADBFA-C84A-4A12-BC66-BEFEEBF5F08C}" dt="2024-04-03T19:31:09.875" v="3142" actId="1076"/>
          <ac:spMkLst>
            <pc:docMk/>
            <pc:sldMk cId="1264396771" sldId="313"/>
            <ac:spMk id="21" creationId="{1A74E70D-97F0-0995-EE8A-DB8E9FBE7DD9}"/>
          </ac:spMkLst>
        </pc:spChg>
        <pc:spChg chg="add mod">
          <ac:chgData name="James Boggs" userId="e68d4abc918da788" providerId="LiveId" clId="{F8DADBFA-C84A-4A12-BC66-BEFEEBF5F08C}" dt="2024-04-03T19:31:09.875" v="3142" actId="1076"/>
          <ac:spMkLst>
            <pc:docMk/>
            <pc:sldMk cId="1264396771" sldId="313"/>
            <ac:spMk id="22" creationId="{919B1382-2B25-2C6F-8A50-0402A8CAD304}"/>
          </ac:spMkLst>
        </pc:spChg>
        <pc:spChg chg="add mod">
          <ac:chgData name="James Boggs" userId="e68d4abc918da788" providerId="LiveId" clId="{F8DADBFA-C84A-4A12-BC66-BEFEEBF5F08C}" dt="2024-04-03T19:32:45.735" v="3176" actId="207"/>
          <ac:spMkLst>
            <pc:docMk/>
            <pc:sldMk cId="1264396771" sldId="313"/>
            <ac:spMk id="23" creationId="{6BD5A74C-E292-3806-CF92-976E5D5BFFA3}"/>
          </ac:spMkLst>
        </pc:spChg>
        <pc:spChg chg="add del mod">
          <ac:chgData name="James Boggs" userId="e68d4abc918da788" providerId="LiveId" clId="{F8DADBFA-C84A-4A12-BC66-BEFEEBF5F08C}" dt="2024-04-03T19:40:43.267" v="3266" actId="478"/>
          <ac:spMkLst>
            <pc:docMk/>
            <pc:sldMk cId="1264396771" sldId="313"/>
            <ac:spMk id="24" creationId="{E4C9AD3D-4B9E-5603-D515-1E5BFC9F9E90}"/>
          </ac:spMkLst>
        </pc:spChg>
        <pc:spChg chg="add del mod">
          <ac:chgData name="James Boggs" userId="e68d4abc918da788" providerId="LiveId" clId="{F8DADBFA-C84A-4A12-BC66-BEFEEBF5F08C}" dt="2024-04-03T19:40:42.131" v="3264" actId="478"/>
          <ac:spMkLst>
            <pc:docMk/>
            <pc:sldMk cId="1264396771" sldId="313"/>
            <ac:spMk id="25" creationId="{D91A6BFA-5A64-D370-C824-EDA4B84EB182}"/>
          </ac:spMkLst>
        </pc:spChg>
        <pc:spChg chg="add mod">
          <ac:chgData name="James Boggs" userId="e68d4abc918da788" providerId="LiveId" clId="{F8DADBFA-C84A-4A12-BC66-BEFEEBF5F08C}" dt="2024-04-03T22:53:01.745" v="4225" actId="1076"/>
          <ac:spMkLst>
            <pc:docMk/>
            <pc:sldMk cId="1264396771" sldId="313"/>
            <ac:spMk id="26" creationId="{A2BBCE7C-86EF-CF95-B9BF-BBDA88582EAA}"/>
          </ac:spMkLst>
        </pc:spChg>
        <pc:spChg chg="add mod">
          <ac:chgData name="James Boggs" userId="e68d4abc918da788" providerId="LiveId" clId="{F8DADBFA-C84A-4A12-BC66-BEFEEBF5F08C}" dt="2024-04-03T19:32:49.169" v="3177" actId="207"/>
          <ac:spMkLst>
            <pc:docMk/>
            <pc:sldMk cId="1264396771" sldId="313"/>
            <ac:spMk id="27" creationId="{FA7C3A79-FC2A-D4FA-0BA9-B3A9F6E5060B}"/>
          </ac:spMkLst>
        </pc:spChg>
        <pc:spChg chg="add mod">
          <ac:chgData name="James Boggs" userId="e68d4abc918da788" providerId="LiveId" clId="{F8DADBFA-C84A-4A12-BC66-BEFEEBF5F08C}" dt="2024-04-03T19:41:24.335" v="3281" actId="13822"/>
          <ac:spMkLst>
            <pc:docMk/>
            <pc:sldMk cId="1264396771" sldId="313"/>
            <ac:spMk id="28" creationId="{3A4DECEE-22D8-865D-4335-493EA47DD8F0}"/>
          </ac:spMkLst>
        </pc:spChg>
        <pc:spChg chg="add mod">
          <ac:chgData name="James Boggs" userId="e68d4abc918da788" providerId="LiveId" clId="{F8DADBFA-C84A-4A12-BC66-BEFEEBF5F08C}" dt="2024-04-03T19:32:07.945" v="3171" actId="1076"/>
          <ac:spMkLst>
            <pc:docMk/>
            <pc:sldMk cId="1264396771" sldId="313"/>
            <ac:spMk id="29" creationId="{8A28E2CF-6D16-51BA-1BCF-9A7C671D50BB}"/>
          </ac:spMkLst>
        </pc:spChg>
        <pc:spChg chg="add mod">
          <ac:chgData name="James Boggs" userId="e68d4abc918da788" providerId="LiveId" clId="{F8DADBFA-C84A-4A12-BC66-BEFEEBF5F08C}" dt="2024-04-03T19:32:55.171" v="3179" actId="1076"/>
          <ac:spMkLst>
            <pc:docMk/>
            <pc:sldMk cId="1264396771" sldId="313"/>
            <ac:spMk id="30" creationId="{2E8B4EDF-C596-589B-BDCE-E116027B0A4F}"/>
          </ac:spMkLst>
        </pc:spChg>
        <pc:spChg chg="add mod">
          <ac:chgData name="James Boggs" userId="e68d4abc918da788" providerId="LiveId" clId="{F8DADBFA-C84A-4A12-BC66-BEFEEBF5F08C}" dt="2024-04-03T19:32:59.197" v="3181" actId="1076"/>
          <ac:spMkLst>
            <pc:docMk/>
            <pc:sldMk cId="1264396771" sldId="313"/>
            <ac:spMk id="31" creationId="{ECE32334-97FE-884D-CDBC-3258A093F605}"/>
          </ac:spMkLst>
        </pc:spChg>
        <pc:spChg chg="add mod">
          <ac:chgData name="James Boggs" userId="e68d4abc918da788" providerId="LiveId" clId="{F8DADBFA-C84A-4A12-BC66-BEFEEBF5F08C}" dt="2024-04-03T19:33:21.546" v="3187" actId="1076"/>
          <ac:spMkLst>
            <pc:docMk/>
            <pc:sldMk cId="1264396771" sldId="313"/>
            <ac:spMk id="32" creationId="{A61FE86A-8563-2A09-32C0-DD46EC224410}"/>
          </ac:spMkLst>
        </pc:spChg>
        <pc:spChg chg="add mod">
          <ac:chgData name="James Boggs" userId="e68d4abc918da788" providerId="LiveId" clId="{F8DADBFA-C84A-4A12-BC66-BEFEEBF5F08C}" dt="2024-04-03T19:33:25.933" v="3189" actId="1076"/>
          <ac:spMkLst>
            <pc:docMk/>
            <pc:sldMk cId="1264396771" sldId="313"/>
            <ac:spMk id="33" creationId="{171F4E22-8184-D521-811E-F101DBABC423}"/>
          </ac:spMkLst>
        </pc:spChg>
        <pc:spChg chg="add mod">
          <ac:chgData name="James Boggs" userId="e68d4abc918da788" providerId="LiveId" clId="{F8DADBFA-C84A-4A12-BC66-BEFEEBF5F08C}" dt="2024-04-03T19:41:41.030" v="3291" actId="20577"/>
          <ac:spMkLst>
            <pc:docMk/>
            <pc:sldMk cId="1264396771" sldId="313"/>
            <ac:spMk id="34" creationId="{96299FBD-769A-4857-9CFA-1503F2E5C1B8}"/>
          </ac:spMkLst>
        </pc:spChg>
        <pc:spChg chg="add mod">
          <ac:chgData name="James Boggs" userId="e68d4abc918da788" providerId="LiveId" clId="{F8DADBFA-C84A-4A12-BC66-BEFEEBF5F08C}" dt="2024-04-03T19:41:43.830" v="3296" actId="20577"/>
          <ac:spMkLst>
            <pc:docMk/>
            <pc:sldMk cId="1264396771" sldId="313"/>
            <ac:spMk id="35" creationId="{B095C274-9728-49CB-5B0D-6FFDC8E4D127}"/>
          </ac:spMkLst>
        </pc:spChg>
        <pc:grpChg chg="add mod">
          <ac:chgData name="James Boggs" userId="e68d4abc918da788" providerId="LiveId" clId="{F8DADBFA-C84A-4A12-BC66-BEFEEBF5F08C}" dt="2024-04-03T19:33:04.736" v="3183" actId="14100"/>
          <ac:grpSpMkLst>
            <pc:docMk/>
            <pc:sldMk cId="1264396771" sldId="313"/>
            <ac:grpSpMk id="20" creationId="{55D59A99-3D9A-4A34-C8A1-86AB80B16154}"/>
          </ac:grpSpMkLst>
        </pc:grpChg>
        <pc:picChg chg="add mod">
          <ac:chgData name="James Boggs" userId="e68d4abc918da788" providerId="LiveId" clId="{F8DADBFA-C84A-4A12-BC66-BEFEEBF5F08C}" dt="2024-04-03T19:31:09.875" v="3142" actId="1076"/>
          <ac:picMkLst>
            <pc:docMk/>
            <pc:sldMk cId="1264396771" sldId="313"/>
            <ac:picMk id="6" creationId="{1A733150-9EFC-F504-ECD3-9D14C4FAD2A8}"/>
          </ac:picMkLst>
        </pc:picChg>
        <pc:picChg chg="add del mod modCrop">
          <ac:chgData name="James Boggs" userId="e68d4abc918da788" providerId="LiveId" clId="{F8DADBFA-C84A-4A12-BC66-BEFEEBF5F08C}" dt="2024-04-03T19:23:12.636" v="2984" actId="478"/>
          <ac:picMkLst>
            <pc:docMk/>
            <pc:sldMk cId="1264396771" sldId="313"/>
            <ac:picMk id="8" creationId="{F8A15D1E-7B5A-D38C-067D-E394DDAE2204}"/>
          </ac:picMkLst>
        </pc:picChg>
        <pc:picChg chg="add mod">
          <ac:chgData name="James Boggs" userId="e68d4abc918da788" providerId="LiveId" clId="{F8DADBFA-C84A-4A12-BC66-BEFEEBF5F08C}" dt="2024-04-03T19:31:09.875" v="3142" actId="1076"/>
          <ac:picMkLst>
            <pc:docMk/>
            <pc:sldMk cId="1264396771" sldId="313"/>
            <ac:picMk id="10" creationId="{8BCB5D53-A1D3-D432-FD86-2FA8FD6442D4}"/>
          </ac:picMkLst>
        </pc:picChg>
        <pc:picChg chg="add mod modCrop">
          <ac:chgData name="James Boggs" userId="e68d4abc918da788" providerId="LiveId" clId="{F8DADBFA-C84A-4A12-BC66-BEFEEBF5F08C}" dt="2024-04-03T19:35:11.714" v="3190" actId="1076"/>
          <ac:picMkLst>
            <pc:docMk/>
            <pc:sldMk cId="1264396771" sldId="313"/>
            <ac:picMk id="13" creationId="{30161A1D-2E83-75E3-6EE7-46FA1D9AF791}"/>
          </ac:picMkLst>
        </pc:picChg>
      </pc:sldChg>
      <pc:sldChg chg="add">
        <pc:chgData name="James Boggs" userId="e68d4abc918da788" providerId="LiveId" clId="{F8DADBFA-C84A-4A12-BC66-BEFEEBF5F08C}" dt="2024-04-04T15:13:43.894" v="7911"/>
        <pc:sldMkLst>
          <pc:docMk/>
          <pc:sldMk cId="1630329729" sldId="313"/>
        </pc:sldMkLst>
      </pc:sldChg>
      <pc:sldChg chg="addSp delSp modSp new mod ord modAnim">
        <pc:chgData name="James Boggs" userId="e68d4abc918da788" providerId="LiveId" clId="{F8DADBFA-C84A-4A12-BC66-BEFEEBF5F08C}" dt="2024-04-04T14:32:13.373" v="7342" actId="1076"/>
        <pc:sldMkLst>
          <pc:docMk/>
          <pc:sldMk cId="1076886439" sldId="314"/>
        </pc:sldMkLst>
        <pc:spChg chg="mod">
          <ac:chgData name="James Boggs" userId="e68d4abc918da788" providerId="LiveId" clId="{F8DADBFA-C84A-4A12-BC66-BEFEEBF5F08C}" dt="2024-04-03T22:57:46.768" v="4253" actId="1076"/>
          <ac:spMkLst>
            <pc:docMk/>
            <pc:sldMk cId="1076886439" sldId="314"/>
            <ac:spMk id="2" creationId="{F178B3E2-A1F2-A840-7B09-DDB3C25D5FA7}"/>
          </ac:spMkLst>
        </pc:spChg>
        <pc:spChg chg="del">
          <ac:chgData name="James Boggs" userId="e68d4abc918da788" providerId="LiveId" clId="{F8DADBFA-C84A-4A12-BC66-BEFEEBF5F08C}" dt="2024-04-03T19:38:54.364" v="3211" actId="478"/>
          <ac:spMkLst>
            <pc:docMk/>
            <pc:sldMk cId="1076886439" sldId="314"/>
            <ac:spMk id="3" creationId="{4FC6849D-403E-2754-D2CF-A92FADF4A021}"/>
          </ac:spMkLst>
        </pc:spChg>
        <pc:spChg chg="add del mod">
          <ac:chgData name="James Boggs" userId="e68d4abc918da788" providerId="LiveId" clId="{F8DADBFA-C84A-4A12-BC66-BEFEEBF5F08C}" dt="2024-04-03T21:47:26.879" v="3704" actId="1076"/>
          <ac:spMkLst>
            <pc:docMk/>
            <pc:sldMk cId="1076886439" sldId="314"/>
            <ac:spMk id="4" creationId="{FB683B51-DA81-2CC5-7807-BB075334C17B}"/>
          </ac:spMkLst>
        </pc:spChg>
        <pc:spChg chg="add del mod">
          <ac:chgData name="James Boggs" userId="e68d4abc918da788" providerId="LiveId" clId="{F8DADBFA-C84A-4A12-BC66-BEFEEBF5F08C}" dt="2024-04-03T21:39:33.275" v="3602" actId="478"/>
          <ac:spMkLst>
            <pc:docMk/>
            <pc:sldMk cId="1076886439" sldId="314"/>
            <ac:spMk id="5" creationId="{5DB029BC-6688-751D-0960-CCB2A4E60EA6}"/>
          </ac:spMkLst>
        </pc:spChg>
        <pc:spChg chg="add mod">
          <ac:chgData name="James Boggs" userId="e68d4abc918da788" providerId="LiveId" clId="{F8DADBFA-C84A-4A12-BC66-BEFEEBF5F08C}" dt="2024-04-04T14:31:59.975" v="7341" actId="1076"/>
          <ac:spMkLst>
            <pc:docMk/>
            <pc:sldMk cId="1076886439" sldId="314"/>
            <ac:spMk id="6" creationId="{50E58C80-8C82-D2C1-0086-BA1FAF06AB2E}"/>
          </ac:spMkLst>
        </pc:spChg>
        <pc:spChg chg="add del mod">
          <ac:chgData name="James Boggs" userId="e68d4abc918da788" providerId="LiveId" clId="{F8DADBFA-C84A-4A12-BC66-BEFEEBF5F08C}" dt="2024-04-03T21:44:24.692" v="3639" actId="478"/>
          <ac:spMkLst>
            <pc:docMk/>
            <pc:sldMk cId="1076886439" sldId="314"/>
            <ac:spMk id="7" creationId="{70EB95DA-789B-9C8C-C660-5514451BB45A}"/>
          </ac:spMkLst>
        </pc:spChg>
        <pc:spChg chg="add del mod">
          <ac:chgData name="James Boggs" userId="e68d4abc918da788" providerId="LiveId" clId="{F8DADBFA-C84A-4A12-BC66-BEFEEBF5F08C}" dt="2024-04-04T14:31:57.613" v="7340" actId="478"/>
          <ac:spMkLst>
            <pc:docMk/>
            <pc:sldMk cId="1076886439" sldId="314"/>
            <ac:spMk id="8" creationId="{5618A9BC-5FE0-BA4E-FBB8-CC393C932690}"/>
          </ac:spMkLst>
        </pc:spChg>
        <pc:spChg chg="add mod">
          <ac:chgData name="James Boggs" userId="e68d4abc918da788" providerId="LiveId" clId="{F8DADBFA-C84A-4A12-BC66-BEFEEBF5F08C}" dt="2024-04-04T14:31:59.975" v="7341" actId="1076"/>
          <ac:spMkLst>
            <pc:docMk/>
            <pc:sldMk cId="1076886439" sldId="314"/>
            <ac:spMk id="9" creationId="{69EEE4DB-C2F1-7C84-3892-BC3D47A862E5}"/>
          </ac:spMkLst>
        </pc:spChg>
        <pc:spChg chg="add del mod">
          <ac:chgData name="James Boggs" userId="e68d4abc918da788" providerId="LiveId" clId="{F8DADBFA-C84A-4A12-BC66-BEFEEBF5F08C}" dt="2024-04-03T21:45:53.337" v="3663" actId="478"/>
          <ac:spMkLst>
            <pc:docMk/>
            <pc:sldMk cId="1076886439" sldId="314"/>
            <ac:spMk id="10" creationId="{2BDC9D2F-7DFC-970E-9D98-351026C11C5A}"/>
          </ac:spMkLst>
        </pc:spChg>
        <pc:spChg chg="add del mod">
          <ac:chgData name="James Boggs" userId="e68d4abc918da788" providerId="LiveId" clId="{F8DADBFA-C84A-4A12-BC66-BEFEEBF5F08C}" dt="2024-04-03T19:49:52.411" v="3430" actId="478"/>
          <ac:spMkLst>
            <pc:docMk/>
            <pc:sldMk cId="1076886439" sldId="314"/>
            <ac:spMk id="11" creationId="{F8C4F474-12F5-DD9B-03DC-2E09EF92E6A3}"/>
          </ac:spMkLst>
        </pc:spChg>
        <pc:spChg chg="add del mod">
          <ac:chgData name="James Boggs" userId="e68d4abc918da788" providerId="LiveId" clId="{F8DADBFA-C84A-4A12-BC66-BEFEEBF5F08C}" dt="2024-04-03T21:47:30.082" v="3705" actId="21"/>
          <ac:spMkLst>
            <pc:docMk/>
            <pc:sldMk cId="1076886439" sldId="314"/>
            <ac:spMk id="12" creationId="{4BAE7646-F308-4055-C6DE-FFC38FCE0217}"/>
          </ac:spMkLst>
        </pc:spChg>
        <pc:spChg chg="add del mod">
          <ac:chgData name="James Boggs" userId="e68d4abc918da788" providerId="LiveId" clId="{F8DADBFA-C84A-4A12-BC66-BEFEEBF5F08C}" dt="2024-04-03T21:47:30.082" v="3705" actId="21"/>
          <ac:spMkLst>
            <pc:docMk/>
            <pc:sldMk cId="1076886439" sldId="314"/>
            <ac:spMk id="13" creationId="{A041EA48-BC75-9219-B156-42BD4FBE81A4}"/>
          </ac:spMkLst>
        </pc:spChg>
        <pc:spChg chg="add mod">
          <ac:chgData name="James Boggs" userId="e68d4abc918da788" providerId="LiveId" clId="{F8DADBFA-C84A-4A12-BC66-BEFEEBF5F08C}" dt="2024-04-03T22:58:27.112" v="4254" actId="164"/>
          <ac:spMkLst>
            <pc:docMk/>
            <pc:sldMk cId="1076886439" sldId="314"/>
            <ac:spMk id="14" creationId="{74C4EE0A-BFAC-4AE7-E932-7A8074505B3E}"/>
          </ac:spMkLst>
        </pc:spChg>
        <pc:spChg chg="add del mod">
          <ac:chgData name="James Boggs" userId="e68d4abc918da788" providerId="LiveId" clId="{F8DADBFA-C84A-4A12-BC66-BEFEEBF5F08C}" dt="2024-04-03T21:47:30.082" v="3705" actId="21"/>
          <ac:spMkLst>
            <pc:docMk/>
            <pc:sldMk cId="1076886439" sldId="314"/>
            <ac:spMk id="15" creationId="{52E0A896-5676-0653-0D62-2327AF64F513}"/>
          </ac:spMkLst>
        </pc:spChg>
        <pc:spChg chg="add del mod">
          <ac:chgData name="James Boggs" userId="e68d4abc918da788" providerId="LiveId" clId="{F8DADBFA-C84A-4A12-BC66-BEFEEBF5F08C}" dt="2024-04-03T21:47:30.082" v="3705" actId="21"/>
          <ac:spMkLst>
            <pc:docMk/>
            <pc:sldMk cId="1076886439" sldId="314"/>
            <ac:spMk id="16" creationId="{7DBBFB9E-27F7-C819-2295-58200F5289E3}"/>
          </ac:spMkLst>
        </pc:spChg>
        <pc:spChg chg="add del mod">
          <ac:chgData name="James Boggs" userId="e68d4abc918da788" providerId="LiveId" clId="{F8DADBFA-C84A-4A12-BC66-BEFEEBF5F08C}" dt="2024-04-03T21:47:30.082" v="3705" actId="21"/>
          <ac:spMkLst>
            <pc:docMk/>
            <pc:sldMk cId="1076886439" sldId="314"/>
            <ac:spMk id="17" creationId="{0BF10E14-02C1-1A85-A0D7-FF5C08C0A6E5}"/>
          </ac:spMkLst>
        </pc:spChg>
        <pc:spChg chg="add del mod">
          <ac:chgData name="James Boggs" userId="e68d4abc918da788" providerId="LiveId" clId="{F8DADBFA-C84A-4A12-BC66-BEFEEBF5F08C}" dt="2024-04-03T19:55:27.992" v="3534" actId="478"/>
          <ac:spMkLst>
            <pc:docMk/>
            <pc:sldMk cId="1076886439" sldId="314"/>
            <ac:spMk id="18" creationId="{90510CB2-AA2E-7674-4935-DB451F283DC3}"/>
          </ac:spMkLst>
        </pc:spChg>
        <pc:spChg chg="add del mod">
          <ac:chgData name="James Boggs" userId="e68d4abc918da788" providerId="LiveId" clId="{F8DADBFA-C84A-4A12-BC66-BEFEEBF5F08C}" dt="2024-04-03T21:47:30.082" v="3705" actId="21"/>
          <ac:spMkLst>
            <pc:docMk/>
            <pc:sldMk cId="1076886439" sldId="314"/>
            <ac:spMk id="21" creationId="{3ED0D41B-4023-E2B5-C086-FA4482C5D837}"/>
          </ac:spMkLst>
        </pc:spChg>
        <pc:spChg chg="add mod">
          <ac:chgData name="James Boggs" userId="e68d4abc918da788" providerId="LiveId" clId="{F8DADBFA-C84A-4A12-BC66-BEFEEBF5F08C}" dt="2024-04-03T21:47:35.110" v="3706" actId="1076"/>
          <ac:spMkLst>
            <pc:docMk/>
            <pc:sldMk cId="1076886439" sldId="314"/>
            <ac:spMk id="30" creationId="{DEE2DD7A-23AE-13FC-7111-83F67C9ECAFB}"/>
          </ac:spMkLst>
        </pc:spChg>
        <pc:spChg chg="add mod">
          <ac:chgData name="James Boggs" userId="e68d4abc918da788" providerId="LiveId" clId="{F8DADBFA-C84A-4A12-BC66-BEFEEBF5F08C}" dt="2024-04-03T21:47:35.110" v="3706" actId="1076"/>
          <ac:spMkLst>
            <pc:docMk/>
            <pc:sldMk cId="1076886439" sldId="314"/>
            <ac:spMk id="31" creationId="{67460613-EE95-DBA6-1650-42BF5B4532D0}"/>
          </ac:spMkLst>
        </pc:spChg>
        <pc:spChg chg="add mod">
          <ac:chgData name="James Boggs" userId="e68d4abc918da788" providerId="LiveId" clId="{F8DADBFA-C84A-4A12-BC66-BEFEEBF5F08C}" dt="2024-04-03T22:58:27.112" v="4254" actId="164"/>
          <ac:spMkLst>
            <pc:docMk/>
            <pc:sldMk cId="1076886439" sldId="314"/>
            <ac:spMk id="32" creationId="{4BAE7646-F308-4055-C6DE-FFC38FCE0217}"/>
          </ac:spMkLst>
        </pc:spChg>
        <pc:spChg chg="add mod">
          <ac:chgData name="James Boggs" userId="e68d4abc918da788" providerId="LiveId" clId="{F8DADBFA-C84A-4A12-BC66-BEFEEBF5F08C}" dt="2024-04-03T22:58:27.112" v="4254" actId="164"/>
          <ac:spMkLst>
            <pc:docMk/>
            <pc:sldMk cId="1076886439" sldId="314"/>
            <ac:spMk id="33" creationId="{A041EA48-BC75-9219-B156-42BD4FBE81A4}"/>
          </ac:spMkLst>
        </pc:spChg>
        <pc:spChg chg="add mod">
          <ac:chgData name="James Boggs" userId="e68d4abc918da788" providerId="LiveId" clId="{F8DADBFA-C84A-4A12-BC66-BEFEEBF5F08C}" dt="2024-04-03T22:58:27.112" v="4254" actId="164"/>
          <ac:spMkLst>
            <pc:docMk/>
            <pc:sldMk cId="1076886439" sldId="314"/>
            <ac:spMk id="34" creationId="{52E0A896-5676-0653-0D62-2327AF64F513}"/>
          </ac:spMkLst>
        </pc:spChg>
        <pc:spChg chg="add mod">
          <ac:chgData name="James Boggs" userId="e68d4abc918da788" providerId="LiveId" clId="{F8DADBFA-C84A-4A12-BC66-BEFEEBF5F08C}" dt="2024-04-03T22:58:27.112" v="4254" actId="164"/>
          <ac:spMkLst>
            <pc:docMk/>
            <pc:sldMk cId="1076886439" sldId="314"/>
            <ac:spMk id="35" creationId="{7DBBFB9E-27F7-C819-2295-58200F5289E3}"/>
          </ac:spMkLst>
        </pc:spChg>
        <pc:spChg chg="add mod">
          <ac:chgData name="James Boggs" userId="e68d4abc918da788" providerId="LiveId" clId="{F8DADBFA-C84A-4A12-BC66-BEFEEBF5F08C}" dt="2024-04-03T22:58:27.112" v="4254" actId="164"/>
          <ac:spMkLst>
            <pc:docMk/>
            <pc:sldMk cId="1076886439" sldId="314"/>
            <ac:spMk id="36" creationId="{0BF10E14-02C1-1A85-A0D7-FF5C08C0A6E5}"/>
          </ac:spMkLst>
        </pc:spChg>
        <pc:spChg chg="add mod">
          <ac:chgData name="James Boggs" userId="e68d4abc918da788" providerId="LiveId" clId="{F8DADBFA-C84A-4A12-BC66-BEFEEBF5F08C}" dt="2024-04-03T22:58:27.112" v="4254" actId="164"/>
          <ac:spMkLst>
            <pc:docMk/>
            <pc:sldMk cId="1076886439" sldId="314"/>
            <ac:spMk id="38" creationId="{3ED0D41B-4023-E2B5-C086-FA4482C5D837}"/>
          </ac:spMkLst>
        </pc:spChg>
        <pc:grpChg chg="add mod">
          <ac:chgData name="James Boggs" userId="e68d4abc918da788" providerId="LiveId" clId="{F8DADBFA-C84A-4A12-BC66-BEFEEBF5F08C}" dt="2024-04-04T14:32:13.373" v="7342" actId="1076"/>
          <ac:grpSpMkLst>
            <pc:docMk/>
            <pc:sldMk cId="1076886439" sldId="314"/>
            <ac:grpSpMk id="39" creationId="{424890E5-557B-E850-BDD2-E79421C6B9A0}"/>
          </ac:grpSpMkLst>
        </pc:grpChg>
        <pc:picChg chg="add del mod">
          <ac:chgData name="James Boggs" userId="e68d4abc918da788" providerId="LiveId" clId="{F8DADBFA-C84A-4A12-BC66-BEFEEBF5F08C}" dt="2024-04-03T21:43:02.575" v="3614" actId="478"/>
          <ac:picMkLst>
            <pc:docMk/>
            <pc:sldMk cId="1076886439" sldId="314"/>
            <ac:picMk id="23" creationId="{02DB6E87-55F0-AF8E-85A4-F797B6BB34EF}"/>
          </ac:picMkLst>
        </pc:picChg>
        <pc:picChg chg="add del mod">
          <ac:chgData name="James Boggs" userId="e68d4abc918da788" providerId="LiveId" clId="{F8DADBFA-C84A-4A12-BC66-BEFEEBF5F08C}" dt="2024-04-03T21:43:09.559" v="3619" actId="478"/>
          <ac:picMkLst>
            <pc:docMk/>
            <pc:sldMk cId="1076886439" sldId="314"/>
            <ac:picMk id="25" creationId="{887180BE-F338-AE8B-C166-1A4B72787593}"/>
          </ac:picMkLst>
        </pc:picChg>
        <pc:picChg chg="add mod modCrop">
          <ac:chgData name="James Boggs" userId="e68d4abc918da788" providerId="LiveId" clId="{F8DADBFA-C84A-4A12-BC66-BEFEEBF5F08C}" dt="2024-04-03T21:47:35.110" v="3706" actId="1076"/>
          <ac:picMkLst>
            <pc:docMk/>
            <pc:sldMk cId="1076886439" sldId="314"/>
            <ac:picMk id="27" creationId="{ECC6B491-8A61-D48B-EDA6-A47E3E81B1EB}"/>
          </ac:picMkLst>
        </pc:picChg>
        <pc:picChg chg="add mod modCrop">
          <ac:chgData name="James Boggs" userId="e68d4abc918da788" providerId="LiveId" clId="{F8DADBFA-C84A-4A12-BC66-BEFEEBF5F08C}" dt="2024-04-03T21:47:35.110" v="3706" actId="1076"/>
          <ac:picMkLst>
            <pc:docMk/>
            <pc:sldMk cId="1076886439" sldId="314"/>
            <ac:picMk id="29" creationId="{0B1FA0E3-D1C9-FEFE-3BB2-76119BFBF728}"/>
          </ac:picMkLst>
        </pc:picChg>
        <pc:picChg chg="add del mod">
          <ac:chgData name="James Boggs" userId="e68d4abc918da788" providerId="LiveId" clId="{F8DADBFA-C84A-4A12-BC66-BEFEEBF5F08C}" dt="2024-04-03T23:06:04.237" v="4311" actId="478"/>
          <ac:picMkLst>
            <pc:docMk/>
            <pc:sldMk cId="1076886439" sldId="314"/>
            <ac:picMk id="40" creationId="{A0C84BA2-9173-0C55-D8EE-8E00277D6F65}"/>
          </ac:picMkLst>
        </pc:picChg>
        <pc:cxnChg chg="add del mod">
          <ac:chgData name="James Boggs" userId="e68d4abc918da788" providerId="LiveId" clId="{F8DADBFA-C84A-4A12-BC66-BEFEEBF5F08C}" dt="2024-04-03T21:47:30.082" v="3705" actId="21"/>
          <ac:cxnSpMkLst>
            <pc:docMk/>
            <pc:sldMk cId="1076886439" sldId="314"/>
            <ac:cxnSpMk id="20" creationId="{F5F482E9-848F-7123-9B18-DBE3303D292F}"/>
          </ac:cxnSpMkLst>
        </pc:cxnChg>
        <pc:cxnChg chg="add mod">
          <ac:chgData name="James Boggs" userId="e68d4abc918da788" providerId="LiveId" clId="{F8DADBFA-C84A-4A12-BC66-BEFEEBF5F08C}" dt="2024-04-03T22:58:27.112" v="4254" actId="164"/>
          <ac:cxnSpMkLst>
            <pc:docMk/>
            <pc:sldMk cId="1076886439" sldId="314"/>
            <ac:cxnSpMk id="37" creationId="{F5F482E9-848F-7123-9B18-DBE3303D292F}"/>
          </ac:cxnSpMkLst>
        </pc:cxnChg>
      </pc:sldChg>
      <pc:sldChg chg="add del ord">
        <pc:chgData name="James Boggs" userId="e68d4abc918da788" providerId="LiveId" clId="{F8DADBFA-C84A-4A12-BC66-BEFEEBF5F08C}" dt="2024-04-03T20:21:45.172" v="3585"/>
        <pc:sldMkLst>
          <pc:docMk/>
          <pc:sldMk cId="1774280712" sldId="315"/>
        </pc:sldMkLst>
      </pc:sldChg>
      <pc:sldChg chg="addSp delSp modSp add mod ord delAnim modAnim modNotesTx">
        <pc:chgData name="James Boggs" userId="e68d4abc918da788" providerId="LiveId" clId="{F8DADBFA-C84A-4A12-BC66-BEFEEBF5F08C}" dt="2024-04-04T01:11:34.895" v="5338" actId="6549"/>
        <pc:sldMkLst>
          <pc:docMk/>
          <pc:sldMk cId="3979938093" sldId="315"/>
        </pc:sldMkLst>
        <pc:spChg chg="add mod">
          <ac:chgData name="James Boggs" userId="e68d4abc918da788" providerId="LiveId" clId="{F8DADBFA-C84A-4A12-BC66-BEFEEBF5F08C}" dt="2024-04-03T22:58:42.088" v="4256"/>
          <ac:spMkLst>
            <pc:docMk/>
            <pc:sldMk cId="3979938093" sldId="315"/>
            <ac:spMk id="3" creationId="{0AD1A0FB-1D91-0F1C-1035-C13CBDD4B47A}"/>
          </ac:spMkLst>
        </pc:spChg>
        <pc:spChg chg="add del mod">
          <ac:chgData name="James Boggs" userId="e68d4abc918da788" providerId="LiveId" clId="{F8DADBFA-C84A-4A12-BC66-BEFEEBF5F08C}" dt="2024-04-03T22:59:07.998" v="4265" actId="1076"/>
          <ac:spMkLst>
            <pc:docMk/>
            <pc:sldMk cId="3979938093" sldId="315"/>
            <ac:spMk id="4" creationId="{F9C2EA31-CBDA-FFF9-4EF4-362AF761186E}"/>
          </ac:spMkLst>
        </pc:spChg>
        <pc:spChg chg="del mod">
          <ac:chgData name="James Boggs" userId="e68d4abc918da788" providerId="LiveId" clId="{F8DADBFA-C84A-4A12-BC66-BEFEEBF5F08C}" dt="2024-04-03T23:41:13.165" v="4472" actId="478"/>
          <ac:spMkLst>
            <pc:docMk/>
            <pc:sldMk cId="3979938093" sldId="315"/>
            <ac:spMk id="5" creationId="{879B5E26-EDEC-D387-3F1E-21CEAF34DDF3}"/>
          </ac:spMkLst>
        </pc:spChg>
        <pc:spChg chg="add del mod">
          <ac:chgData name="James Boggs" userId="e68d4abc918da788" providerId="LiveId" clId="{F8DADBFA-C84A-4A12-BC66-BEFEEBF5F08C}" dt="2024-04-03T23:01:07.253" v="4291" actId="478"/>
          <ac:spMkLst>
            <pc:docMk/>
            <pc:sldMk cId="3979938093" sldId="315"/>
            <ac:spMk id="9" creationId="{E54FD730-4544-5A3A-1FCD-8483C1F99ABD}"/>
          </ac:spMkLst>
        </pc:spChg>
        <pc:spChg chg="mod">
          <ac:chgData name="James Boggs" userId="e68d4abc918da788" providerId="LiveId" clId="{F8DADBFA-C84A-4A12-BC66-BEFEEBF5F08C}" dt="2024-04-03T23:40:52.250" v="4470" actId="20577"/>
          <ac:spMkLst>
            <pc:docMk/>
            <pc:sldMk cId="3979938093" sldId="315"/>
            <ac:spMk id="10" creationId="{C7A57206-C215-B836-B3E9-DD3E12324058}"/>
          </ac:spMkLst>
        </pc:spChg>
        <pc:spChg chg="add del mod">
          <ac:chgData name="James Boggs" userId="e68d4abc918da788" providerId="LiveId" clId="{F8DADBFA-C84A-4A12-BC66-BEFEEBF5F08C}" dt="2024-04-03T23:41:15.683" v="4473" actId="478"/>
          <ac:spMkLst>
            <pc:docMk/>
            <pc:sldMk cId="3979938093" sldId="315"/>
            <ac:spMk id="21" creationId="{446BE5D8-2ED0-2BCE-980A-3143C37D3C54}"/>
          </ac:spMkLst>
        </pc:spChg>
        <pc:spChg chg="add mod">
          <ac:chgData name="James Boggs" userId="e68d4abc918da788" providerId="LiveId" clId="{F8DADBFA-C84A-4A12-BC66-BEFEEBF5F08C}" dt="2024-04-03T23:41:16.008" v="4474"/>
          <ac:spMkLst>
            <pc:docMk/>
            <pc:sldMk cId="3979938093" sldId="315"/>
            <ac:spMk id="22" creationId="{668AA3A5-319B-1C3D-A58A-4C0B278ED71B}"/>
          </ac:spMkLst>
        </pc:spChg>
        <pc:spChg chg="add mod">
          <ac:chgData name="James Boggs" userId="e68d4abc918da788" providerId="LiveId" clId="{F8DADBFA-C84A-4A12-BC66-BEFEEBF5F08C}" dt="2024-04-03T23:41:39.948" v="4477" actId="20578"/>
          <ac:spMkLst>
            <pc:docMk/>
            <pc:sldMk cId="3979938093" sldId="315"/>
            <ac:spMk id="24" creationId="{263A58A3-ABD1-58F5-6500-5C21EAD93349}"/>
          </ac:spMkLst>
        </pc:spChg>
        <pc:picChg chg="add del mod">
          <ac:chgData name="James Boggs" userId="e68d4abc918da788" providerId="LiveId" clId="{F8DADBFA-C84A-4A12-BC66-BEFEEBF5F08C}" dt="2024-04-03T23:22:01.801" v="4320" actId="21"/>
          <ac:picMkLst>
            <pc:docMk/>
            <pc:sldMk cId="3979938093" sldId="315"/>
            <ac:picMk id="6" creationId="{0663959D-8120-5422-0C78-6B41AD3ABACE}"/>
          </ac:picMkLst>
        </pc:picChg>
        <pc:picChg chg="add mod">
          <ac:chgData name="James Boggs" userId="e68d4abc918da788" providerId="LiveId" clId="{F8DADBFA-C84A-4A12-BC66-BEFEEBF5F08C}" dt="2024-04-03T23:21:59.266" v="4318"/>
          <ac:picMkLst>
            <pc:docMk/>
            <pc:sldMk cId="3979938093" sldId="315"/>
            <ac:picMk id="7" creationId="{8A62B78A-7946-D7DD-88ED-95D331806CD0}"/>
          </ac:picMkLst>
        </pc:picChg>
        <pc:picChg chg="add del mod">
          <ac:chgData name="James Boggs" userId="e68d4abc918da788" providerId="LiveId" clId="{F8DADBFA-C84A-4A12-BC66-BEFEEBF5F08C}" dt="2024-04-03T23:22:27.757" v="4345" actId="478"/>
          <ac:picMkLst>
            <pc:docMk/>
            <pc:sldMk cId="3979938093" sldId="315"/>
            <ac:picMk id="8" creationId="{52EA5F96-5FAA-B2E4-FD9E-C3E0E4BB28EA}"/>
          </ac:picMkLst>
        </pc:picChg>
        <pc:picChg chg="del">
          <ac:chgData name="James Boggs" userId="e68d4abc918da788" providerId="LiveId" clId="{F8DADBFA-C84A-4A12-BC66-BEFEEBF5F08C}" dt="2024-04-03T23:01:08.172" v="4292" actId="478"/>
          <ac:picMkLst>
            <pc:docMk/>
            <pc:sldMk cId="3979938093" sldId="315"/>
            <ac:picMk id="12" creationId="{824FA500-99B5-23CD-A6A9-9FAC6A109162}"/>
          </ac:picMkLst>
        </pc:picChg>
        <pc:picChg chg="add del mod">
          <ac:chgData name="James Boggs" userId="e68d4abc918da788" providerId="LiveId" clId="{F8DADBFA-C84A-4A12-BC66-BEFEEBF5F08C}" dt="2024-04-03T23:36:54.227" v="4423" actId="478"/>
          <ac:picMkLst>
            <pc:docMk/>
            <pc:sldMk cId="3979938093" sldId="315"/>
            <ac:picMk id="13" creationId="{5EE8E82D-0F5A-4FD4-F940-46C93470C5BF}"/>
          </ac:picMkLst>
        </pc:picChg>
        <pc:picChg chg="add del mod">
          <ac:chgData name="James Boggs" userId="e68d4abc918da788" providerId="LiveId" clId="{F8DADBFA-C84A-4A12-BC66-BEFEEBF5F08C}" dt="2024-04-03T23:34:23.227" v="4363" actId="478"/>
          <ac:picMkLst>
            <pc:docMk/>
            <pc:sldMk cId="3979938093" sldId="315"/>
            <ac:picMk id="14" creationId="{A9E4D4CE-F957-F218-BDD9-69444F46E560}"/>
          </ac:picMkLst>
        </pc:picChg>
        <pc:picChg chg="add del mod">
          <ac:chgData name="James Boggs" userId="e68d4abc918da788" providerId="LiveId" clId="{F8DADBFA-C84A-4A12-BC66-BEFEEBF5F08C}" dt="2024-04-03T23:35:22.560" v="4377" actId="21"/>
          <ac:picMkLst>
            <pc:docMk/>
            <pc:sldMk cId="3979938093" sldId="315"/>
            <ac:picMk id="16" creationId="{14D4B8B2-5732-CE1B-B700-1981731A23C5}"/>
          </ac:picMkLst>
        </pc:picChg>
        <pc:picChg chg="add del mod">
          <ac:chgData name="James Boggs" userId="e68d4abc918da788" providerId="LiveId" clId="{F8DADBFA-C84A-4A12-BC66-BEFEEBF5F08C}" dt="2024-04-03T23:36:52.268" v="4422" actId="478"/>
          <ac:picMkLst>
            <pc:docMk/>
            <pc:sldMk cId="3979938093" sldId="315"/>
            <ac:picMk id="17" creationId="{14D4B8B2-5732-CE1B-B700-1981731A23C5}"/>
          </ac:picMkLst>
        </pc:picChg>
        <pc:picChg chg="add mod">
          <ac:chgData name="James Boggs" userId="e68d4abc918da788" providerId="LiveId" clId="{F8DADBFA-C84A-4A12-BC66-BEFEEBF5F08C}" dt="2024-04-03T23:43:30.971" v="4522" actId="1076"/>
          <ac:picMkLst>
            <pc:docMk/>
            <pc:sldMk cId="3979938093" sldId="315"/>
            <ac:picMk id="19" creationId="{0BA02EB2-30E1-2F92-D5EB-F9C3DA934F2D}"/>
          </ac:picMkLst>
        </pc:picChg>
        <pc:picChg chg="add">
          <ac:chgData name="James Boggs" userId="e68d4abc918da788" providerId="LiveId" clId="{F8DADBFA-C84A-4A12-BC66-BEFEEBF5F08C}" dt="2024-04-03T23:41:21.134" v="4475"/>
          <ac:picMkLst>
            <pc:docMk/>
            <pc:sldMk cId="3979938093" sldId="315"/>
            <ac:picMk id="23" creationId="{CBF89348-61CE-BBE8-B377-04CAB08CD0BB}"/>
          </ac:picMkLst>
        </pc:picChg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261710291" sldId="316"/>
        </pc:sldMkLst>
      </pc:sldChg>
      <pc:sldChg chg="addSp delSp modSp add mod ord modAnim">
        <pc:chgData name="James Boggs" userId="e68d4abc918da788" providerId="LiveId" clId="{F8DADBFA-C84A-4A12-BC66-BEFEEBF5F08C}" dt="2024-04-04T00:43:26.522" v="5140"/>
        <pc:sldMkLst>
          <pc:docMk/>
          <pc:sldMk cId="1602073879" sldId="316"/>
        </pc:sldMkLst>
        <pc:spChg chg="add mod">
          <ac:chgData name="James Boggs" userId="e68d4abc918da788" providerId="LiveId" clId="{F8DADBFA-C84A-4A12-BC66-BEFEEBF5F08C}" dt="2024-04-04T00:42:32.225" v="5129" actId="1076"/>
          <ac:spMkLst>
            <pc:docMk/>
            <pc:sldMk cId="1602073879" sldId="316"/>
            <ac:spMk id="8" creationId="{CA9EBFAD-CA1C-E0E5-BD9F-09C68BF4C465}"/>
          </ac:spMkLst>
        </pc:spChg>
        <pc:spChg chg="add del">
          <ac:chgData name="James Boggs" userId="e68d4abc918da788" providerId="LiveId" clId="{F8DADBFA-C84A-4A12-BC66-BEFEEBF5F08C}" dt="2024-04-04T00:42:40.815" v="5131" actId="478"/>
          <ac:spMkLst>
            <pc:docMk/>
            <pc:sldMk cId="1602073879" sldId="316"/>
            <ac:spMk id="9" creationId="{28EADA67-8DB6-2AC5-461E-FC7F0B4AFCEA}"/>
          </ac:spMkLst>
        </pc:spChg>
        <pc:spChg chg="add mod">
          <ac:chgData name="James Boggs" userId="e68d4abc918da788" providerId="LiveId" clId="{F8DADBFA-C84A-4A12-BC66-BEFEEBF5F08C}" dt="2024-04-04T00:43:03.636" v="5139" actId="14100"/>
          <ac:spMkLst>
            <pc:docMk/>
            <pc:sldMk cId="1602073879" sldId="316"/>
            <ac:spMk id="11" creationId="{071F8CF4-EF85-744E-78E4-E9DDD13E3E56}"/>
          </ac:spMkLst>
        </pc:spChg>
        <pc:spChg chg="del">
          <ac:chgData name="James Boggs" userId="e68d4abc918da788" providerId="LiveId" clId="{F8DADBFA-C84A-4A12-BC66-BEFEEBF5F08C}" dt="2024-04-03T22:54:17.661" v="4238" actId="478"/>
          <ac:spMkLst>
            <pc:docMk/>
            <pc:sldMk cId="1602073879" sldId="316"/>
            <ac:spMk id="11" creationId="{599BB345-996E-2136-9601-6B4E6F84B474}"/>
          </ac:spMkLst>
        </pc:spChg>
        <pc:spChg chg="mod">
          <ac:chgData name="James Boggs" userId="e68d4abc918da788" providerId="LiveId" clId="{F8DADBFA-C84A-4A12-BC66-BEFEEBF5F08C}" dt="2024-04-03T22:52:13.182" v="4221" actId="164"/>
          <ac:spMkLst>
            <pc:docMk/>
            <pc:sldMk cId="1602073879" sldId="316"/>
            <ac:spMk id="26" creationId="{A2BBCE7C-86EF-CF95-B9BF-BBDA88582EAA}"/>
          </ac:spMkLst>
        </pc:spChg>
        <pc:spChg chg="mod">
          <ac:chgData name="James Boggs" userId="e68d4abc918da788" providerId="LiveId" clId="{F8DADBFA-C84A-4A12-BC66-BEFEEBF5F08C}" dt="2024-04-03T22:52:13.182" v="4221" actId="164"/>
          <ac:spMkLst>
            <pc:docMk/>
            <pc:sldMk cId="1602073879" sldId="316"/>
            <ac:spMk id="27" creationId="{FA7C3A79-FC2A-D4FA-0BA9-B3A9F6E5060B}"/>
          </ac:spMkLst>
        </pc:spChg>
        <pc:spChg chg="mod">
          <ac:chgData name="James Boggs" userId="e68d4abc918da788" providerId="LiveId" clId="{F8DADBFA-C84A-4A12-BC66-BEFEEBF5F08C}" dt="2024-04-03T22:52:16.492" v="4222" actId="164"/>
          <ac:spMkLst>
            <pc:docMk/>
            <pc:sldMk cId="1602073879" sldId="316"/>
            <ac:spMk id="28" creationId="{3A4DECEE-22D8-865D-4335-493EA47DD8F0}"/>
          </ac:spMkLst>
        </pc:spChg>
        <pc:spChg chg="mod">
          <ac:chgData name="James Boggs" userId="e68d4abc918da788" providerId="LiveId" clId="{F8DADBFA-C84A-4A12-BC66-BEFEEBF5F08C}" dt="2024-04-03T22:52:16.492" v="4222" actId="164"/>
          <ac:spMkLst>
            <pc:docMk/>
            <pc:sldMk cId="1602073879" sldId="316"/>
            <ac:spMk id="29" creationId="{8A28E2CF-6D16-51BA-1BCF-9A7C671D50BB}"/>
          </ac:spMkLst>
        </pc:spChg>
        <pc:spChg chg="mod">
          <ac:chgData name="James Boggs" userId="e68d4abc918da788" providerId="LiveId" clId="{F8DADBFA-C84A-4A12-BC66-BEFEEBF5F08C}" dt="2024-04-03T22:52:13.182" v="4221" actId="164"/>
          <ac:spMkLst>
            <pc:docMk/>
            <pc:sldMk cId="1602073879" sldId="316"/>
            <ac:spMk id="30" creationId="{2E8B4EDF-C596-589B-BDCE-E116027B0A4F}"/>
          </ac:spMkLst>
        </pc:spChg>
        <pc:spChg chg="mod">
          <ac:chgData name="James Boggs" userId="e68d4abc918da788" providerId="LiveId" clId="{F8DADBFA-C84A-4A12-BC66-BEFEEBF5F08C}" dt="2024-04-03T22:52:16.492" v="4222" actId="164"/>
          <ac:spMkLst>
            <pc:docMk/>
            <pc:sldMk cId="1602073879" sldId="316"/>
            <ac:spMk id="31" creationId="{ECE32334-97FE-884D-CDBC-3258A093F605}"/>
          </ac:spMkLst>
        </pc:spChg>
        <pc:spChg chg="mod">
          <ac:chgData name="James Boggs" userId="e68d4abc918da788" providerId="LiveId" clId="{F8DADBFA-C84A-4A12-BC66-BEFEEBF5F08C}" dt="2024-04-03T22:52:13.182" v="4221" actId="164"/>
          <ac:spMkLst>
            <pc:docMk/>
            <pc:sldMk cId="1602073879" sldId="316"/>
            <ac:spMk id="32" creationId="{A61FE86A-8563-2A09-32C0-DD46EC224410}"/>
          </ac:spMkLst>
        </pc:spChg>
        <pc:spChg chg="mod">
          <ac:chgData name="James Boggs" userId="e68d4abc918da788" providerId="LiveId" clId="{F8DADBFA-C84A-4A12-BC66-BEFEEBF5F08C}" dt="2024-04-03T22:52:16.492" v="4222" actId="164"/>
          <ac:spMkLst>
            <pc:docMk/>
            <pc:sldMk cId="1602073879" sldId="316"/>
            <ac:spMk id="33" creationId="{171F4E22-8184-D521-811E-F101DBABC423}"/>
          </ac:spMkLst>
        </pc:spChg>
        <pc:spChg chg="mod">
          <ac:chgData name="James Boggs" userId="e68d4abc918da788" providerId="LiveId" clId="{F8DADBFA-C84A-4A12-BC66-BEFEEBF5F08C}" dt="2024-04-03T22:52:13.182" v="4221" actId="164"/>
          <ac:spMkLst>
            <pc:docMk/>
            <pc:sldMk cId="1602073879" sldId="316"/>
            <ac:spMk id="34" creationId="{96299FBD-769A-4857-9CFA-1503F2E5C1B8}"/>
          </ac:spMkLst>
        </pc:spChg>
        <pc:spChg chg="mod">
          <ac:chgData name="James Boggs" userId="e68d4abc918da788" providerId="LiveId" clId="{F8DADBFA-C84A-4A12-BC66-BEFEEBF5F08C}" dt="2024-04-03T22:52:16.492" v="4222" actId="164"/>
          <ac:spMkLst>
            <pc:docMk/>
            <pc:sldMk cId="1602073879" sldId="316"/>
            <ac:spMk id="35" creationId="{B095C274-9728-49CB-5B0D-6FFDC8E4D127}"/>
          </ac:spMkLst>
        </pc:spChg>
        <pc:grpChg chg="add mod ord">
          <ac:chgData name="James Boggs" userId="e68d4abc918da788" providerId="LiveId" clId="{F8DADBFA-C84A-4A12-BC66-BEFEEBF5F08C}" dt="2024-04-03T22:53:59.324" v="4235" actId="167"/>
          <ac:grpSpMkLst>
            <pc:docMk/>
            <pc:sldMk cId="1602073879" sldId="316"/>
            <ac:grpSpMk id="3" creationId="{6D3F0A42-0D93-0F3F-22BD-5F1D65A644F6}"/>
          </ac:grpSpMkLst>
        </pc:grpChg>
        <pc:grpChg chg="add mod ord">
          <ac:chgData name="James Boggs" userId="e68d4abc918da788" providerId="LiveId" clId="{F8DADBFA-C84A-4A12-BC66-BEFEEBF5F08C}" dt="2024-04-03T22:54:07.140" v="4237" actId="1076"/>
          <ac:grpSpMkLst>
            <pc:docMk/>
            <pc:sldMk cId="1602073879" sldId="316"/>
            <ac:grpSpMk id="7" creationId="{8F197273-2975-2856-4768-68D3D7D1F7E1}"/>
          </ac:grpSpMkLst>
        </pc:grpChg>
      </pc:sldChg>
      <pc:sldChg chg="addSp modSp add del">
        <pc:chgData name="James Boggs" userId="e68d4abc918da788" providerId="LiveId" clId="{F8DADBFA-C84A-4A12-BC66-BEFEEBF5F08C}" dt="2024-04-03T23:36:48.510" v="4416" actId="2890"/>
        <pc:sldMkLst>
          <pc:docMk/>
          <pc:sldMk cId="193288536" sldId="317"/>
        </pc:sldMkLst>
        <pc:picChg chg="add mod">
          <ac:chgData name="James Boggs" userId="e68d4abc918da788" providerId="LiveId" clId="{F8DADBFA-C84A-4A12-BC66-BEFEEBF5F08C}" dt="2024-04-03T23:36:18.134" v="4405"/>
          <ac:picMkLst>
            <pc:docMk/>
            <pc:sldMk cId="193288536" sldId="317"/>
            <ac:picMk id="3" creationId="{7E5F9BF1-74B0-9308-4C11-E21AC6A683C0}"/>
          </ac:picMkLst>
        </pc:picChg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378690458" sldId="317"/>
        </pc:sldMkLst>
      </pc:sldChg>
      <pc:sldChg chg="addSp delSp modSp add mod modNotesTx">
        <pc:chgData name="James Boggs" userId="e68d4abc918da788" providerId="LiveId" clId="{F8DADBFA-C84A-4A12-BC66-BEFEEBF5F08C}" dt="2024-04-04T01:11:32.511" v="5337" actId="6549"/>
        <pc:sldMkLst>
          <pc:docMk/>
          <pc:sldMk cId="916144265" sldId="317"/>
        </pc:sldMkLst>
        <pc:spChg chg="add mod">
          <ac:chgData name="James Boggs" userId="e68d4abc918da788" providerId="LiveId" clId="{F8DADBFA-C84A-4A12-BC66-BEFEEBF5F08C}" dt="2024-04-04T00:14:17.814" v="4777" actId="1076"/>
          <ac:spMkLst>
            <pc:docMk/>
            <pc:sldMk cId="916144265" sldId="317"/>
            <ac:spMk id="3" creationId="{A77AA875-FDB9-D356-C89A-9D5006402F87}"/>
          </ac:spMkLst>
        </pc:spChg>
        <pc:spChg chg="add del mod">
          <ac:chgData name="James Boggs" userId="e68d4abc918da788" providerId="LiveId" clId="{F8DADBFA-C84A-4A12-BC66-BEFEEBF5F08C}" dt="2024-04-03T23:41:54.728" v="4479" actId="478"/>
          <ac:spMkLst>
            <pc:docMk/>
            <pc:sldMk cId="916144265" sldId="317"/>
            <ac:spMk id="4" creationId="{C7BF54ED-1457-B56E-D041-1B0949DF3782}"/>
          </ac:spMkLst>
        </pc:spChg>
        <pc:spChg chg="del">
          <ac:chgData name="James Boggs" userId="e68d4abc918da788" providerId="LiveId" clId="{F8DADBFA-C84A-4A12-BC66-BEFEEBF5F08C}" dt="2024-04-03T23:41:54.127" v="4478" actId="478"/>
          <ac:spMkLst>
            <pc:docMk/>
            <pc:sldMk cId="916144265" sldId="317"/>
            <ac:spMk id="5" creationId="{879B5E26-EDEC-D387-3F1E-21CEAF34DDF3}"/>
          </ac:spMkLst>
        </pc:spChg>
        <pc:spChg chg="add mod">
          <ac:chgData name="James Boggs" userId="e68d4abc918da788" providerId="LiveId" clId="{F8DADBFA-C84A-4A12-BC66-BEFEEBF5F08C}" dt="2024-04-03T23:44:21.059" v="4566" actId="14100"/>
          <ac:spMkLst>
            <pc:docMk/>
            <pc:sldMk cId="916144265" sldId="317"/>
            <ac:spMk id="6" creationId="{A2AD59AE-0B4D-B5EB-4A39-4C06B4F5D3A3}"/>
          </ac:spMkLst>
        </pc:spChg>
        <pc:spChg chg="mod">
          <ac:chgData name="James Boggs" userId="e68d4abc918da788" providerId="LiveId" clId="{F8DADBFA-C84A-4A12-BC66-BEFEEBF5F08C}" dt="2024-04-03T23:42:04.502" v="4512" actId="20577"/>
          <ac:spMkLst>
            <pc:docMk/>
            <pc:sldMk cId="916144265" sldId="317"/>
            <ac:spMk id="10" creationId="{C7A57206-C215-B836-B3E9-DD3E12324058}"/>
          </ac:spMkLst>
        </pc:spChg>
        <pc:spChg chg="add mod">
          <ac:chgData name="James Boggs" userId="e68d4abc918da788" providerId="LiveId" clId="{F8DADBFA-C84A-4A12-BC66-BEFEEBF5F08C}" dt="2024-04-04T00:08:22.208" v="4727" actId="14100"/>
          <ac:spMkLst>
            <pc:docMk/>
            <pc:sldMk cId="916144265" sldId="317"/>
            <ac:spMk id="21" creationId="{90B5B5D4-C11A-5A75-3D41-EA26C981F7CE}"/>
          </ac:spMkLst>
        </pc:spChg>
        <pc:spChg chg="add mod">
          <ac:chgData name="James Boggs" userId="e68d4abc918da788" providerId="LiveId" clId="{F8DADBFA-C84A-4A12-BC66-BEFEEBF5F08C}" dt="2024-04-04T00:08:16.626" v="4725" actId="14100"/>
          <ac:spMkLst>
            <pc:docMk/>
            <pc:sldMk cId="916144265" sldId="317"/>
            <ac:spMk id="22" creationId="{0A2E5F92-6FC1-0AAA-B4DF-68D049501F02}"/>
          </ac:spMkLst>
        </pc:spChg>
        <pc:spChg chg="add mod">
          <ac:chgData name="James Boggs" userId="e68d4abc918da788" providerId="LiveId" clId="{F8DADBFA-C84A-4A12-BC66-BEFEEBF5F08C}" dt="2024-04-04T00:07:24.790" v="4698"/>
          <ac:spMkLst>
            <pc:docMk/>
            <pc:sldMk cId="916144265" sldId="317"/>
            <ac:spMk id="23" creationId="{A24595F6-D259-A180-90DD-5516DDFEE330}"/>
          </ac:spMkLst>
        </pc:spChg>
        <pc:spChg chg="add mod">
          <ac:chgData name="James Boggs" userId="e68d4abc918da788" providerId="LiveId" clId="{F8DADBFA-C84A-4A12-BC66-BEFEEBF5F08C}" dt="2024-04-04T00:08:13.267" v="4723" actId="14100"/>
          <ac:spMkLst>
            <pc:docMk/>
            <pc:sldMk cId="916144265" sldId="317"/>
            <ac:spMk id="24" creationId="{53D9C5DC-8AF8-B5D1-0D50-F395D057940A}"/>
          </ac:spMkLst>
        </pc:spChg>
        <pc:spChg chg="add mod">
          <ac:chgData name="James Boggs" userId="e68d4abc918da788" providerId="LiveId" clId="{F8DADBFA-C84A-4A12-BC66-BEFEEBF5F08C}" dt="2024-04-04T00:11:00.006" v="4755" actId="20577"/>
          <ac:spMkLst>
            <pc:docMk/>
            <pc:sldMk cId="916144265" sldId="317"/>
            <ac:spMk id="25" creationId="{86642F27-1155-38E7-D08E-AC4A60EC2B1D}"/>
          </ac:spMkLst>
        </pc:spChg>
        <pc:spChg chg="add del">
          <ac:chgData name="James Boggs" userId="e68d4abc918da788" providerId="LiveId" clId="{F8DADBFA-C84A-4A12-BC66-BEFEEBF5F08C}" dt="2024-04-04T00:09:54.660" v="4735" actId="11529"/>
          <ac:spMkLst>
            <pc:docMk/>
            <pc:sldMk cId="916144265" sldId="317"/>
            <ac:spMk id="28" creationId="{3C8F6739-1354-056C-958E-8B82FCC1EF3C}"/>
          </ac:spMkLst>
        </pc:spChg>
        <pc:spChg chg="add mod">
          <ac:chgData name="James Boggs" userId="e68d4abc918da788" providerId="LiveId" clId="{F8DADBFA-C84A-4A12-BC66-BEFEEBF5F08C}" dt="2024-04-04T00:10:14.449" v="4737" actId="1076"/>
          <ac:spMkLst>
            <pc:docMk/>
            <pc:sldMk cId="916144265" sldId="317"/>
            <ac:spMk id="29" creationId="{27B7F63B-D0E0-5C09-24C5-1E8789E12EC6}"/>
          </ac:spMkLst>
        </pc:spChg>
        <pc:spChg chg="add mod">
          <ac:chgData name="James Boggs" userId="e68d4abc918da788" providerId="LiveId" clId="{F8DADBFA-C84A-4A12-BC66-BEFEEBF5F08C}" dt="2024-04-04T00:10:19.163" v="4739" actId="1076"/>
          <ac:spMkLst>
            <pc:docMk/>
            <pc:sldMk cId="916144265" sldId="317"/>
            <ac:spMk id="30" creationId="{9E5D9229-5D76-01DB-2CC1-23891C9181C1}"/>
          </ac:spMkLst>
        </pc:spChg>
        <pc:spChg chg="add mod">
          <ac:chgData name="James Boggs" userId="e68d4abc918da788" providerId="LiveId" clId="{F8DADBFA-C84A-4A12-BC66-BEFEEBF5F08C}" dt="2024-04-04T00:10:26.989" v="4741" actId="1076"/>
          <ac:spMkLst>
            <pc:docMk/>
            <pc:sldMk cId="916144265" sldId="317"/>
            <ac:spMk id="31" creationId="{3D86E95A-0452-AAC6-4897-238355A10ABD}"/>
          </ac:spMkLst>
        </pc:spChg>
        <pc:spChg chg="add mod">
          <ac:chgData name="James Boggs" userId="e68d4abc918da788" providerId="LiveId" clId="{F8DADBFA-C84A-4A12-BC66-BEFEEBF5F08C}" dt="2024-04-04T00:10:32.829" v="4743" actId="1076"/>
          <ac:spMkLst>
            <pc:docMk/>
            <pc:sldMk cId="916144265" sldId="317"/>
            <ac:spMk id="32" creationId="{1226F5A8-5B9B-2643-DB0E-BFE9C821CB1C}"/>
          </ac:spMkLst>
        </pc:spChg>
        <pc:spChg chg="add mod">
          <ac:chgData name="James Boggs" userId="e68d4abc918da788" providerId="LiveId" clId="{F8DADBFA-C84A-4A12-BC66-BEFEEBF5F08C}" dt="2024-04-04T00:12:45.147" v="4766" actId="1076"/>
          <ac:spMkLst>
            <pc:docMk/>
            <pc:sldMk cId="916144265" sldId="317"/>
            <ac:spMk id="33" creationId="{1925AB04-1E26-2128-5FF2-AA2E4483A1CB}"/>
          </ac:spMkLst>
        </pc:spChg>
        <pc:spChg chg="add mod">
          <ac:chgData name="James Boggs" userId="e68d4abc918da788" providerId="LiveId" clId="{F8DADBFA-C84A-4A12-BC66-BEFEEBF5F08C}" dt="2024-04-04T00:12:54.271" v="4771" actId="1076"/>
          <ac:spMkLst>
            <pc:docMk/>
            <pc:sldMk cId="916144265" sldId="317"/>
            <ac:spMk id="34" creationId="{C748FCCC-AB39-D004-1535-7FD394EC7A4E}"/>
          </ac:spMkLst>
        </pc:spChg>
        <pc:spChg chg="add mod">
          <ac:chgData name="James Boggs" userId="e68d4abc918da788" providerId="LiveId" clId="{F8DADBFA-C84A-4A12-BC66-BEFEEBF5F08C}" dt="2024-04-04T00:13:06.419" v="4773" actId="1076"/>
          <ac:spMkLst>
            <pc:docMk/>
            <pc:sldMk cId="916144265" sldId="317"/>
            <ac:spMk id="35" creationId="{65BC5606-47BE-1CC8-AF10-8925321C4D13}"/>
          </ac:spMkLst>
        </pc:spChg>
        <pc:picChg chg="add del mod">
          <ac:chgData name="James Boggs" userId="e68d4abc918da788" providerId="LiveId" clId="{F8DADBFA-C84A-4A12-BC66-BEFEEBF5F08C}" dt="2024-04-03T23:57:22.348" v="4570" actId="478"/>
          <ac:picMkLst>
            <pc:docMk/>
            <pc:sldMk cId="916144265" sldId="317"/>
            <ac:picMk id="8" creationId="{673B30A8-AEB0-23DE-DE1F-9018BB98E3F0}"/>
          </ac:picMkLst>
        </pc:picChg>
        <pc:picChg chg="add mod">
          <ac:chgData name="James Boggs" userId="e68d4abc918da788" providerId="LiveId" clId="{F8DADBFA-C84A-4A12-BC66-BEFEEBF5F08C}" dt="2024-04-04T00:05:39.260" v="4623" actId="14100"/>
          <ac:picMkLst>
            <pc:docMk/>
            <pc:sldMk cId="916144265" sldId="317"/>
            <ac:picMk id="11" creationId="{26862D1D-8634-18CA-DAB4-BBC600679E7D}"/>
          </ac:picMkLst>
        </pc:picChg>
        <pc:picChg chg="add mod">
          <ac:chgData name="James Boggs" userId="e68d4abc918da788" providerId="LiveId" clId="{F8DADBFA-C84A-4A12-BC66-BEFEEBF5F08C}" dt="2024-04-04T00:12:48.157" v="4768" actId="1076"/>
          <ac:picMkLst>
            <pc:docMk/>
            <pc:sldMk cId="916144265" sldId="317"/>
            <ac:picMk id="13" creationId="{C77F9C1D-3705-0F0D-ED2E-297A64E66030}"/>
          </ac:picMkLst>
        </pc:picChg>
        <pc:picChg chg="add mod">
          <ac:chgData name="James Boggs" userId="e68d4abc918da788" providerId="LiveId" clId="{F8DADBFA-C84A-4A12-BC66-BEFEEBF5F08C}" dt="2024-04-04T00:12:49.813" v="4769" actId="1076"/>
          <ac:picMkLst>
            <pc:docMk/>
            <pc:sldMk cId="916144265" sldId="317"/>
            <ac:picMk id="15" creationId="{DFCBF3D1-29D3-2DAD-4196-1A8F72DFEE39}"/>
          </ac:picMkLst>
        </pc:picChg>
        <pc:picChg chg="add mod">
          <ac:chgData name="James Boggs" userId="e68d4abc918da788" providerId="LiveId" clId="{F8DADBFA-C84A-4A12-BC66-BEFEEBF5F08C}" dt="2024-04-04T00:13:08.586" v="4774" actId="1076"/>
          <ac:picMkLst>
            <pc:docMk/>
            <pc:sldMk cId="916144265" sldId="317"/>
            <ac:picMk id="17" creationId="{9AEFC285-D455-639C-913D-274C9C7C0D9A}"/>
          </ac:picMkLst>
        </pc:picChg>
        <pc:picChg chg="add del mod">
          <ac:chgData name="James Boggs" userId="e68d4abc918da788" providerId="LiveId" clId="{F8DADBFA-C84A-4A12-BC66-BEFEEBF5F08C}" dt="2024-04-03T23:42:48.655" v="4518" actId="1076"/>
          <ac:picMkLst>
            <pc:docMk/>
            <pc:sldMk cId="916144265" sldId="317"/>
            <ac:picMk id="19" creationId="{0BA02EB2-30E1-2F92-D5EB-F9C3DA934F2D}"/>
          </ac:picMkLst>
        </pc:picChg>
        <pc:picChg chg="add mod">
          <ac:chgData name="James Boggs" userId="e68d4abc918da788" providerId="LiveId" clId="{F8DADBFA-C84A-4A12-BC66-BEFEEBF5F08C}" dt="2024-04-04T00:13:10.189" v="4775" actId="1076"/>
          <ac:picMkLst>
            <pc:docMk/>
            <pc:sldMk cId="916144265" sldId="317"/>
            <ac:picMk id="20" creationId="{A5932C5B-C080-BAFE-7743-17AAD987EC87}"/>
          </ac:picMkLst>
        </pc:picChg>
        <pc:picChg chg="add mod">
          <ac:chgData name="James Boggs" userId="e68d4abc918da788" providerId="LiveId" clId="{F8DADBFA-C84A-4A12-BC66-BEFEEBF5F08C}" dt="2024-04-04T00:11:08.330" v="4757" actId="1076"/>
          <ac:picMkLst>
            <pc:docMk/>
            <pc:sldMk cId="916144265" sldId="317"/>
            <ac:picMk id="27" creationId="{F4C02792-D950-29C4-023B-039F537F2CE4}"/>
          </ac:picMkLst>
        </pc:picChg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1961949221" sldId="318"/>
        </pc:sldMkLst>
      </pc:sldChg>
      <pc:sldChg chg="addSp delSp modSp add del mod">
        <pc:chgData name="James Boggs" userId="e68d4abc918da788" providerId="LiveId" clId="{F8DADBFA-C84A-4A12-BC66-BEFEEBF5F08C}" dt="2024-04-03T23:36:47.650" v="4414" actId="2890"/>
        <pc:sldMkLst>
          <pc:docMk/>
          <pc:sldMk cId="2054257699" sldId="318"/>
        </pc:sldMkLst>
        <pc:picChg chg="add mod">
          <ac:chgData name="James Boggs" userId="e68d4abc918da788" providerId="LiveId" clId="{F8DADBFA-C84A-4A12-BC66-BEFEEBF5F08C}" dt="2024-04-03T23:36:35.776" v="4408"/>
          <ac:picMkLst>
            <pc:docMk/>
            <pc:sldMk cId="2054257699" sldId="318"/>
            <ac:picMk id="3" creationId="{F89756FF-3B02-432E-9EAB-D449DC5F82F4}"/>
          </ac:picMkLst>
        </pc:picChg>
        <pc:picChg chg="mod">
          <ac:chgData name="James Boggs" userId="e68d4abc918da788" providerId="LiveId" clId="{F8DADBFA-C84A-4A12-BC66-BEFEEBF5F08C}" dt="2024-04-03T23:36:46.028" v="4412" actId="1076"/>
          <ac:picMkLst>
            <pc:docMk/>
            <pc:sldMk cId="2054257699" sldId="318"/>
            <ac:picMk id="13" creationId="{5EE8E82D-0F5A-4FD4-F940-46C93470C5BF}"/>
          </ac:picMkLst>
        </pc:picChg>
        <pc:picChg chg="add del">
          <ac:chgData name="James Boggs" userId="e68d4abc918da788" providerId="LiveId" clId="{F8DADBFA-C84A-4A12-BC66-BEFEEBF5F08C}" dt="2024-04-03T23:36:46.268" v="4413" actId="478"/>
          <ac:picMkLst>
            <pc:docMk/>
            <pc:sldMk cId="2054257699" sldId="318"/>
            <ac:picMk id="17" creationId="{14D4B8B2-5732-CE1B-B700-1981731A23C5}"/>
          </ac:picMkLst>
        </pc:picChg>
      </pc:sldChg>
      <pc:sldChg chg="addSp delSp modSp add mod modNotesTx">
        <pc:chgData name="James Boggs" userId="e68d4abc918da788" providerId="LiveId" clId="{F8DADBFA-C84A-4A12-BC66-BEFEEBF5F08C}" dt="2024-04-05T11:53:12.799" v="9022" actId="20577"/>
        <pc:sldMkLst>
          <pc:docMk/>
          <pc:sldMk cId="3317633689" sldId="318"/>
        </pc:sldMkLst>
        <pc:spChg chg="add mod">
          <ac:chgData name="James Boggs" userId="e68d4abc918da788" providerId="LiveId" clId="{F8DADBFA-C84A-4A12-BC66-BEFEEBF5F08C}" dt="2024-04-04T00:46:43.719" v="5241" actId="1076"/>
          <ac:spMkLst>
            <pc:docMk/>
            <pc:sldMk cId="3317633689" sldId="318"/>
            <ac:spMk id="3" creationId="{94EC1DED-CD41-5C50-D0AB-FD0BEAC131C8}"/>
          </ac:spMkLst>
        </pc:spChg>
        <pc:spChg chg="add mod">
          <ac:chgData name="James Boggs" userId="e68d4abc918da788" providerId="LiveId" clId="{F8DADBFA-C84A-4A12-BC66-BEFEEBF5F08C}" dt="2024-04-04T00:25:23.063" v="4961" actId="1076"/>
          <ac:spMkLst>
            <pc:docMk/>
            <pc:sldMk cId="3317633689" sldId="318"/>
            <ac:spMk id="4" creationId="{E831182F-D570-927E-1BA6-4C1E88926BCE}"/>
          </ac:spMkLst>
        </pc:spChg>
        <pc:spChg chg="add mod">
          <ac:chgData name="James Boggs" userId="e68d4abc918da788" providerId="LiveId" clId="{F8DADBFA-C84A-4A12-BC66-BEFEEBF5F08C}" dt="2024-04-04T00:25:23.063" v="4961" actId="1076"/>
          <ac:spMkLst>
            <pc:docMk/>
            <pc:sldMk cId="3317633689" sldId="318"/>
            <ac:spMk id="5" creationId="{B5B828F2-D19E-357C-6118-1375B26A1E15}"/>
          </ac:spMkLst>
        </pc:spChg>
        <pc:spChg chg="mod">
          <ac:chgData name="James Boggs" userId="e68d4abc918da788" providerId="LiveId" clId="{F8DADBFA-C84A-4A12-BC66-BEFEEBF5F08C}" dt="2024-04-05T11:53:06.886" v="9004" actId="20577"/>
          <ac:spMkLst>
            <pc:docMk/>
            <pc:sldMk cId="3317633689" sldId="318"/>
            <ac:spMk id="6" creationId="{A2AD59AE-0B4D-B5EB-4A39-4C06B4F5D3A3}"/>
          </ac:spMkLst>
        </pc:spChg>
        <pc:spChg chg="add mod">
          <ac:chgData name="James Boggs" userId="e68d4abc918da788" providerId="LiveId" clId="{F8DADBFA-C84A-4A12-BC66-BEFEEBF5F08C}" dt="2024-04-04T00:25:23.063" v="4961" actId="1076"/>
          <ac:spMkLst>
            <pc:docMk/>
            <pc:sldMk cId="3317633689" sldId="318"/>
            <ac:spMk id="9" creationId="{4CD245AB-5CEB-F4B7-820E-3F04F9869DB8}"/>
          </ac:spMkLst>
        </pc:spChg>
        <pc:spChg chg="mod">
          <ac:chgData name="James Boggs" userId="e68d4abc918da788" providerId="LiveId" clId="{F8DADBFA-C84A-4A12-BC66-BEFEEBF5F08C}" dt="2024-04-04T00:14:33.763" v="4803" actId="20577"/>
          <ac:spMkLst>
            <pc:docMk/>
            <pc:sldMk cId="3317633689" sldId="318"/>
            <ac:spMk id="10" creationId="{C7A57206-C215-B836-B3E9-DD3E12324058}"/>
          </ac:spMkLst>
        </pc:spChg>
        <pc:spChg chg="add mod">
          <ac:chgData name="James Boggs" userId="e68d4abc918da788" providerId="LiveId" clId="{F8DADBFA-C84A-4A12-BC66-BEFEEBF5F08C}" dt="2024-04-04T00:25:23.063" v="4961" actId="1076"/>
          <ac:spMkLst>
            <pc:docMk/>
            <pc:sldMk cId="3317633689" sldId="318"/>
            <ac:spMk id="12" creationId="{CA8E3046-D794-E81E-8090-572FC036CEE3}"/>
          </ac:spMkLst>
        </pc:spChg>
        <pc:spChg chg="add mod">
          <ac:chgData name="James Boggs" userId="e68d4abc918da788" providerId="LiveId" clId="{F8DADBFA-C84A-4A12-BC66-BEFEEBF5F08C}" dt="2024-04-05T11:53:12.799" v="9022" actId="20577"/>
          <ac:spMkLst>
            <pc:docMk/>
            <pc:sldMk cId="3317633689" sldId="318"/>
            <ac:spMk id="14" creationId="{F6C21BA1-5109-C355-DA7A-8731E71FBDAF}"/>
          </ac:spMkLst>
        </pc:spChg>
        <pc:spChg chg="add mod">
          <ac:chgData name="James Boggs" userId="e68d4abc918da788" providerId="LiveId" clId="{F8DADBFA-C84A-4A12-BC66-BEFEEBF5F08C}" dt="2024-04-04T00:26:38.738" v="5010" actId="20577"/>
          <ac:spMkLst>
            <pc:docMk/>
            <pc:sldMk cId="3317633689" sldId="318"/>
            <ac:spMk id="16" creationId="{2C760C00-08A9-5B7D-7F5A-9F322D66ACF5}"/>
          </ac:spMkLst>
        </pc:spChg>
        <pc:spChg chg="add mod">
          <ac:chgData name="James Boggs" userId="e68d4abc918da788" providerId="LiveId" clId="{F8DADBFA-C84A-4A12-BC66-BEFEEBF5F08C}" dt="2024-04-04T00:25:57.596" v="4994" actId="1076"/>
          <ac:spMkLst>
            <pc:docMk/>
            <pc:sldMk cId="3317633689" sldId="318"/>
            <ac:spMk id="17" creationId="{8CAF384B-E12D-56E9-8238-366C653E90B4}"/>
          </ac:spMkLst>
        </pc:spChg>
        <pc:spChg chg="add mod">
          <ac:chgData name="James Boggs" userId="e68d4abc918da788" providerId="LiveId" clId="{F8DADBFA-C84A-4A12-BC66-BEFEEBF5F08C}" dt="2024-04-04T00:46:56.591" v="5243" actId="1076"/>
          <ac:spMkLst>
            <pc:docMk/>
            <pc:sldMk cId="3317633689" sldId="318"/>
            <ac:spMk id="18" creationId="{3035B2B0-69ED-B355-18F1-1CDB833F2BD3}"/>
          </ac:spMkLst>
        </pc:spChg>
        <pc:spChg chg="add mod">
          <ac:chgData name="James Boggs" userId="e68d4abc918da788" providerId="LiveId" clId="{F8DADBFA-C84A-4A12-BC66-BEFEEBF5F08C}" dt="2024-04-04T00:25:57.596" v="4994" actId="1076"/>
          <ac:spMkLst>
            <pc:docMk/>
            <pc:sldMk cId="3317633689" sldId="318"/>
            <ac:spMk id="20" creationId="{9CCD28BF-11D4-140E-4D50-4B4FF5FE88D1}"/>
          </ac:spMkLst>
        </pc:spChg>
        <pc:spChg chg="mod">
          <ac:chgData name="James Boggs" userId="e68d4abc918da788" providerId="LiveId" clId="{F8DADBFA-C84A-4A12-BC66-BEFEEBF5F08C}" dt="2024-04-04T00:25:23.063" v="4961" actId="1076"/>
          <ac:spMkLst>
            <pc:docMk/>
            <pc:sldMk cId="3317633689" sldId="318"/>
            <ac:spMk id="21" creationId="{90B5B5D4-C11A-5A75-3D41-EA26C981F7CE}"/>
          </ac:spMkLst>
        </pc:spChg>
        <pc:spChg chg="del">
          <ac:chgData name="James Boggs" userId="e68d4abc918da788" providerId="LiveId" clId="{F8DADBFA-C84A-4A12-BC66-BEFEEBF5F08C}" dt="2024-04-04T00:12:31.027" v="4762" actId="478"/>
          <ac:spMkLst>
            <pc:docMk/>
            <pc:sldMk cId="3317633689" sldId="318"/>
            <ac:spMk id="22" creationId="{0A2E5F92-6FC1-0AAA-B4DF-68D049501F02}"/>
          </ac:spMkLst>
        </pc:spChg>
        <pc:spChg chg="del">
          <ac:chgData name="James Boggs" userId="e68d4abc918da788" providerId="LiveId" clId="{F8DADBFA-C84A-4A12-BC66-BEFEEBF5F08C}" dt="2024-04-04T00:12:31.027" v="4762" actId="478"/>
          <ac:spMkLst>
            <pc:docMk/>
            <pc:sldMk cId="3317633689" sldId="318"/>
            <ac:spMk id="24" creationId="{53D9C5DC-8AF8-B5D1-0D50-F395D057940A}"/>
          </ac:spMkLst>
        </pc:spChg>
        <pc:spChg chg="del">
          <ac:chgData name="James Boggs" userId="e68d4abc918da788" providerId="LiveId" clId="{F8DADBFA-C84A-4A12-BC66-BEFEEBF5F08C}" dt="2024-04-04T00:12:31.027" v="4762" actId="478"/>
          <ac:spMkLst>
            <pc:docMk/>
            <pc:sldMk cId="3317633689" sldId="318"/>
            <ac:spMk id="25" creationId="{86642F27-1155-38E7-D08E-AC4A60EC2B1D}"/>
          </ac:spMkLst>
        </pc:spChg>
        <pc:spChg chg="mod">
          <ac:chgData name="James Boggs" userId="e68d4abc918da788" providerId="LiveId" clId="{F8DADBFA-C84A-4A12-BC66-BEFEEBF5F08C}" dt="2024-04-04T00:25:23.063" v="4961" actId="1076"/>
          <ac:spMkLst>
            <pc:docMk/>
            <pc:sldMk cId="3317633689" sldId="318"/>
            <ac:spMk id="29" creationId="{27B7F63B-D0E0-5C09-24C5-1E8789E12EC6}"/>
          </ac:spMkLst>
        </pc:spChg>
        <pc:spChg chg="del">
          <ac:chgData name="James Boggs" userId="e68d4abc918da788" providerId="LiveId" clId="{F8DADBFA-C84A-4A12-BC66-BEFEEBF5F08C}" dt="2024-04-04T00:12:31.027" v="4762" actId="478"/>
          <ac:spMkLst>
            <pc:docMk/>
            <pc:sldMk cId="3317633689" sldId="318"/>
            <ac:spMk id="30" creationId="{9E5D9229-5D76-01DB-2CC1-23891C9181C1}"/>
          </ac:spMkLst>
        </pc:spChg>
        <pc:spChg chg="del">
          <ac:chgData name="James Boggs" userId="e68d4abc918da788" providerId="LiveId" clId="{F8DADBFA-C84A-4A12-BC66-BEFEEBF5F08C}" dt="2024-04-04T00:12:31.027" v="4762" actId="478"/>
          <ac:spMkLst>
            <pc:docMk/>
            <pc:sldMk cId="3317633689" sldId="318"/>
            <ac:spMk id="31" creationId="{3D86E95A-0452-AAC6-4897-238355A10ABD}"/>
          </ac:spMkLst>
        </pc:spChg>
        <pc:spChg chg="del">
          <ac:chgData name="James Boggs" userId="e68d4abc918da788" providerId="LiveId" clId="{F8DADBFA-C84A-4A12-BC66-BEFEEBF5F08C}" dt="2024-04-04T00:12:31.027" v="4762" actId="478"/>
          <ac:spMkLst>
            <pc:docMk/>
            <pc:sldMk cId="3317633689" sldId="318"/>
            <ac:spMk id="32" creationId="{1226F5A8-5B9B-2643-DB0E-BFE9C821CB1C}"/>
          </ac:spMkLst>
        </pc:spChg>
        <pc:picChg chg="add mod">
          <ac:chgData name="James Boggs" userId="e68d4abc918da788" providerId="LiveId" clId="{F8DADBFA-C84A-4A12-BC66-BEFEEBF5F08C}" dt="2024-04-04T00:26:14.326" v="4999" actId="1076"/>
          <ac:picMkLst>
            <pc:docMk/>
            <pc:sldMk cId="3317633689" sldId="318"/>
            <ac:picMk id="8" creationId="{48074205-744E-E808-0676-65D261EA6B04}"/>
          </ac:picMkLst>
        </pc:picChg>
        <pc:picChg chg="mod">
          <ac:chgData name="James Boggs" userId="e68d4abc918da788" providerId="LiveId" clId="{F8DADBFA-C84A-4A12-BC66-BEFEEBF5F08C}" dt="2024-04-04T00:25:23.063" v="4961" actId="1076"/>
          <ac:picMkLst>
            <pc:docMk/>
            <pc:sldMk cId="3317633689" sldId="318"/>
            <ac:picMk id="11" creationId="{26862D1D-8634-18CA-DAB4-BBC600679E7D}"/>
          </ac:picMkLst>
        </pc:picChg>
        <pc:picChg chg="del">
          <ac:chgData name="James Boggs" userId="e68d4abc918da788" providerId="LiveId" clId="{F8DADBFA-C84A-4A12-BC66-BEFEEBF5F08C}" dt="2024-04-04T00:15:37.406" v="4904" actId="478"/>
          <ac:picMkLst>
            <pc:docMk/>
            <pc:sldMk cId="3317633689" sldId="318"/>
            <ac:picMk id="13" creationId="{C77F9C1D-3705-0F0D-ED2E-297A64E66030}"/>
          </ac:picMkLst>
        </pc:picChg>
        <pc:picChg chg="add mod">
          <ac:chgData name="James Boggs" userId="e68d4abc918da788" providerId="LiveId" clId="{F8DADBFA-C84A-4A12-BC66-BEFEEBF5F08C}" dt="2024-04-04T00:26:16.642" v="5000" actId="1076"/>
          <ac:picMkLst>
            <pc:docMk/>
            <pc:sldMk cId="3317633689" sldId="318"/>
            <ac:picMk id="15" creationId="{96C27120-5E6F-652B-8012-F7E6BE534A60}"/>
          </ac:picMkLst>
        </pc:picChg>
        <pc:picChg chg="del">
          <ac:chgData name="James Boggs" userId="e68d4abc918da788" providerId="LiveId" clId="{F8DADBFA-C84A-4A12-BC66-BEFEEBF5F08C}" dt="2024-04-04T00:12:35.259" v="4763" actId="478"/>
          <ac:picMkLst>
            <pc:docMk/>
            <pc:sldMk cId="3317633689" sldId="318"/>
            <ac:picMk id="15" creationId="{DFCBF3D1-29D3-2DAD-4196-1A8F72DFEE39}"/>
          </ac:picMkLst>
        </pc:picChg>
        <pc:picChg chg="del">
          <ac:chgData name="James Boggs" userId="e68d4abc918da788" providerId="LiveId" clId="{F8DADBFA-C84A-4A12-BC66-BEFEEBF5F08C}" dt="2024-04-04T00:12:31.027" v="4762" actId="478"/>
          <ac:picMkLst>
            <pc:docMk/>
            <pc:sldMk cId="3317633689" sldId="318"/>
            <ac:picMk id="17" creationId="{9AEFC285-D455-639C-913D-274C9C7C0D9A}"/>
          </ac:picMkLst>
        </pc:picChg>
        <pc:picChg chg="add del mod">
          <ac:chgData name="James Boggs" userId="e68d4abc918da788" providerId="LiveId" clId="{F8DADBFA-C84A-4A12-BC66-BEFEEBF5F08C}" dt="2024-04-04T00:12:22.074" v="4761" actId="14826"/>
          <ac:picMkLst>
            <pc:docMk/>
            <pc:sldMk cId="3317633689" sldId="318"/>
            <ac:picMk id="19" creationId="{0BA02EB2-30E1-2F92-D5EB-F9C3DA934F2D}"/>
          </ac:picMkLst>
        </pc:picChg>
        <pc:picChg chg="del">
          <ac:chgData name="James Boggs" userId="e68d4abc918da788" providerId="LiveId" clId="{F8DADBFA-C84A-4A12-BC66-BEFEEBF5F08C}" dt="2024-04-04T00:12:31.027" v="4762" actId="478"/>
          <ac:picMkLst>
            <pc:docMk/>
            <pc:sldMk cId="3317633689" sldId="318"/>
            <ac:picMk id="20" creationId="{A5932C5B-C080-BAFE-7743-17AAD987EC87}"/>
          </ac:picMkLst>
        </pc:picChg>
        <pc:picChg chg="del">
          <ac:chgData name="James Boggs" userId="e68d4abc918da788" providerId="LiveId" clId="{F8DADBFA-C84A-4A12-BC66-BEFEEBF5F08C}" dt="2024-04-04T00:12:31.027" v="4762" actId="478"/>
          <ac:picMkLst>
            <pc:docMk/>
            <pc:sldMk cId="3317633689" sldId="318"/>
            <ac:picMk id="27" creationId="{F4C02792-D950-29C4-023B-039F537F2CE4}"/>
          </ac:picMkLst>
        </pc:picChg>
      </pc:sldChg>
      <pc:sldChg chg="addSp delSp modSp add mod modNotesTx">
        <pc:chgData name="James Boggs" userId="e68d4abc918da788" providerId="LiveId" clId="{F8DADBFA-C84A-4A12-BC66-BEFEEBF5F08C}" dt="2024-04-04T01:11:27.270" v="5334" actId="6549"/>
        <pc:sldMkLst>
          <pc:docMk/>
          <pc:sldMk cId="59335338" sldId="319"/>
        </pc:sldMkLst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3" creationId="{94EC1DED-CD41-5C50-D0AB-FD0BEAC131C8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4" creationId="{E831182F-D570-927E-1BA6-4C1E88926BCE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5" creationId="{B5B828F2-D19E-357C-6118-1375B26A1E15}"/>
          </ac:spMkLst>
        </pc:spChg>
        <pc:spChg chg="mod">
          <ac:chgData name="James Boggs" userId="e68d4abc918da788" providerId="LiveId" clId="{F8DADBFA-C84A-4A12-BC66-BEFEEBF5F08C}" dt="2024-04-04T00:43:53.332" v="5142" actId="5793"/>
          <ac:spMkLst>
            <pc:docMk/>
            <pc:sldMk cId="59335338" sldId="319"/>
            <ac:spMk id="6" creationId="{A2AD59AE-0B4D-B5EB-4A39-4C06B4F5D3A3}"/>
          </ac:spMkLst>
        </pc:spChg>
        <pc:spChg chg="add mod">
          <ac:chgData name="James Boggs" userId="e68d4abc918da788" providerId="LiveId" clId="{F8DADBFA-C84A-4A12-BC66-BEFEEBF5F08C}" dt="2024-04-04T00:46:17.829" v="5234" actId="3064"/>
          <ac:spMkLst>
            <pc:docMk/>
            <pc:sldMk cId="59335338" sldId="319"/>
            <ac:spMk id="7" creationId="{7F70216D-AEA0-98B6-9D4D-95FC9BFA9698}"/>
          </ac:spMkLst>
        </pc:spChg>
        <pc:spChg chg="add mod">
          <ac:chgData name="James Boggs" userId="e68d4abc918da788" providerId="LiveId" clId="{F8DADBFA-C84A-4A12-BC66-BEFEEBF5F08C}" dt="2024-04-04T00:52:35.730" v="5275" actId="1076"/>
          <ac:spMkLst>
            <pc:docMk/>
            <pc:sldMk cId="59335338" sldId="319"/>
            <ac:spMk id="9" creationId="{1A29E403-64B1-9E80-517D-DCD072E46836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9" creationId="{4CD245AB-5CEB-F4B7-820E-3F04F9869DB8}"/>
          </ac:spMkLst>
        </pc:spChg>
        <pc:spChg chg="mod">
          <ac:chgData name="James Boggs" userId="e68d4abc918da788" providerId="LiveId" clId="{F8DADBFA-C84A-4A12-BC66-BEFEEBF5F08C}" dt="2024-04-04T00:50:25.285" v="5265" actId="1076"/>
          <ac:spMkLst>
            <pc:docMk/>
            <pc:sldMk cId="59335338" sldId="319"/>
            <ac:spMk id="10" creationId="{C7A57206-C215-B836-B3E9-DD3E12324058}"/>
          </ac:spMkLst>
        </pc:spChg>
        <pc:spChg chg="add mod">
          <ac:chgData name="James Boggs" userId="e68d4abc918da788" providerId="LiveId" clId="{F8DADBFA-C84A-4A12-BC66-BEFEEBF5F08C}" dt="2024-04-04T00:52:46.512" v="5280" actId="1076"/>
          <ac:spMkLst>
            <pc:docMk/>
            <pc:sldMk cId="59335338" sldId="319"/>
            <ac:spMk id="11" creationId="{51AE330E-3C8A-639C-9C26-5B985AEC8F43}"/>
          </ac:spMkLst>
        </pc:spChg>
        <pc:spChg chg="add del">
          <ac:chgData name="James Boggs" userId="e68d4abc918da788" providerId="LiveId" clId="{F8DADBFA-C84A-4A12-BC66-BEFEEBF5F08C}" dt="2024-04-04T01:01:41.420" v="5284" actId="478"/>
          <ac:spMkLst>
            <pc:docMk/>
            <pc:sldMk cId="59335338" sldId="319"/>
            <ac:spMk id="12" creationId="{A73732FF-EBCC-F9C8-CE7F-9D6CD514A6A1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12" creationId="{CA8E3046-D794-E81E-8090-572FC036CEE3}"/>
          </ac:spMkLst>
        </pc:spChg>
        <pc:spChg chg="add mod">
          <ac:chgData name="James Boggs" userId="e68d4abc918da788" providerId="LiveId" clId="{F8DADBFA-C84A-4A12-BC66-BEFEEBF5F08C}" dt="2024-04-04T01:05:40.445" v="5326" actId="14100"/>
          <ac:spMkLst>
            <pc:docMk/>
            <pc:sldMk cId="59335338" sldId="319"/>
            <ac:spMk id="13" creationId="{704E6FF8-87BB-AC77-B3D8-FA3A3B6A1279}"/>
          </ac:spMkLst>
        </pc:spChg>
        <pc:spChg chg="add mod">
          <ac:chgData name="James Boggs" userId="e68d4abc918da788" providerId="LiveId" clId="{F8DADBFA-C84A-4A12-BC66-BEFEEBF5F08C}" dt="2024-04-04T01:02:07.530" v="5309" actId="1076"/>
          <ac:spMkLst>
            <pc:docMk/>
            <pc:sldMk cId="59335338" sldId="319"/>
            <ac:spMk id="14" creationId="{74EE6248-3B10-3A31-B332-06D43780C57C}"/>
          </ac:spMkLst>
        </pc:spChg>
        <pc:spChg chg="del">
          <ac:chgData name="James Boggs" userId="e68d4abc918da788" providerId="LiveId" clId="{F8DADBFA-C84A-4A12-BC66-BEFEEBF5F08C}" dt="2024-04-04T00:27:56.018" v="5041" actId="478"/>
          <ac:spMkLst>
            <pc:docMk/>
            <pc:sldMk cId="59335338" sldId="319"/>
            <ac:spMk id="14" creationId="{F6C21BA1-5109-C355-DA7A-8731E71FBDAF}"/>
          </ac:spMkLst>
        </pc:spChg>
        <pc:spChg chg="add mod">
          <ac:chgData name="James Boggs" userId="e68d4abc918da788" providerId="LiveId" clId="{F8DADBFA-C84A-4A12-BC66-BEFEEBF5F08C}" dt="2024-04-04T01:02:07.530" v="5309" actId="1076"/>
          <ac:spMkLst>
            <pc:docMk/>
            <pc:sldMk cId="59335338" sldId="319"/>
            <ac:spMk id="15" creationId="{15406327-1307-E598-19D8-6A78A9DA1D7F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16" creationId="{2C760C00-08A9-5B7D-7F5A-9F322D66ACF5}"/>
          </ac:spMkLst>
        </pc:spChg>
        <pc:spChg chg="add mod">
          <ac:chgData name="James Boggs" userId="e68d4abc918da788" providerId="LiveId" clId="{F8DADBFA-C84A-4A12-BC66-BEFEEBF5F08C}" dt="2024-04-04T01:05:42.831" v="5327" actId="1076"/>
          <ac:spMkLst>
            <pc:docMk/>
            <pc:sldMk cId="59335338" sldId="319"/>
            <ac:spMk id="16" creationId="{73F05001-DD9E-2D52-A6C6-DC49DEE5DA9A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17" creationId="{8CAF384B-E12D-56E9-8238-366C653E90B4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18" creationId="{3035B2B0-69ED-B355-18F1-1CDB833F2BD3}"/>
          </ac:spMkLst>
        </pc:spChg>
        <pc:spChg chg="add mod">
          <ac:chgData name="James Boggs" userId="e68d4abc918da788" providerId="LiveId" clId="{F8DADBFA-C84A-4A12-BC66-BEFEEBF5F08C}" dt="2024-04-04T01:06:05.034" v="5332" actId="14100"/>
          <ac:spMkLst>
            <pc:docMk/>
            <pc:sldMk cId="59335338" sldId="319"/>
            <ac:spMk id="20" creationId="{94FC4399-36A6-82A0-529E-A9684CD95ED6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20" creationId="{9CCD28BF-11D4-140E-4D50-4B4FF5FE88D1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21" creationId="{90B5B5D4-C11A-5A75-3D41-EA26C981F7CE}"/>
          </ac:spMkLst>
        </pc:spChg>
        <pc:spChg chg="del">
          <ac:chgData name="James Boggs" userId="e68d4abc918da788" providerId="LiveId" clId="{F8DADBFA-C84A-4A12-BC66-BEFEEBF5F08C}" dt="2024-04-04T00:27:39.617" v="5024" actId="478"/>
          <ac:spMkLst>
            <pc:docMk/>
            <pc:sldMk cId="59335338" sldId="319"/>
            <ac:spMk id="29" creationId="{27B7F63B-D0E0-5C09-24C5-1E8789E12EC6}"/>
          </ac:spMkLst>
        </pc:spChg>
        <pc:picChg chg="add mod modCrop">
          <ac:chgData name="James Boggs" userId="e68d4abc918da788" providerId="LiveId" clId="{F8DADBFA-C84A-4A12-BC66-BEFEEBF5F08C}" dt="2024-04-04T00:52:39.403" v="5277" actId="1076"/>
          <ac:picMkLst>
            <pc:docMk/>
            <pc:sldMk cId="59335338" sldId="319"/>
            <ac:picMk id="4" creationId="{627D78D3-133A-132D-35CD-C88635FED194}"/>
          </ac:picMkLst>
        </pc:picChg>
        <pc:picChg chg="del">
          <ac:chgData name="James Boggs" userId="e68d4abc918da788" providerId="LiveId" clId="{F8DADBFA-C84A-4A12-BC66-BEFEEBF5F08C}" dt="2024-04-04T00:27:39.617" v="5024" actId="478"/>
          <ac:picMkLst>
            <pc:docMk/>
            <pc:sldMk cId="59335338" sldId="319"/>
            <ac:picMk id="8" creationId="{48074205-744E-E808-0676-65D261EA6B04}"/>
          </ac:picMkLst>
        </pc:picChg>
        <pc:picChg chg="add mod">
          <ac:chgData name="James Boggs" userId="e68d4abc918da788" providerId="LiveId" clId="{F8DADBFA-C84A-4A12-BC66-BEFEEBF5F08C}" dt="2024-04-04T00:52:52.155" v="5282" actId="1076"/>
          <ac:picMkLst>
            <pc:docMk/>
            <pc:sldMk cId="59335338" sldId="319"/>
            <ac:picMk id="8" creationId="{BBD3239C-634E-5CCC-893F-E1BB5D2281FF}"/>
          </ac:picMkLst>
        </pc:picChg>
        <pc:picChg chg="del">
          <ac:chgData name="James Boggs" userId="e68d4abc918da788" providerId="LiveId" clId="{F8DADBFA-C84A-4A12-BC66-BEFEEBF5F08C}" dt="2024-04-04T00:27:39.617" v="5024" actId="478"/>
          <ac:picMkLst>
            <pc:docMk/>
            <pc:sldMk cId="59335338" sldId="319"/>
            <ac:picMk id="11" creationId="{26862D1D-8634-18CA-DAB4-BBC600679E7D}"/>
          </ac:picMkLst>
        </pc:picChg>
        <pc:picChg chg="del">
          <ac:chgData name="James Boggs" userId="e68d4abc918da788" providerId="LiveId" clId="{F8DADBFA-C84A-4A12-BC66-BEFEEBF5F08C}" dt="2024-04-04T00:27:39.617" v="5024" actId="478"/>
          <ac:picMkLst>
            <pc:docMk/>
            <pc:sldMk cId="59335338" sldId="319"/>
            <ac:picMk id="15" creationId="{96C27120-5E6F-652B-8012-F7E6BE534A60}"/>
          </ac:picMkLst>
        </pc:picChg>
        <pc:picChg chg="add mod">
          <ac:chgData name="James Boggs" userId="e68d4abc918da788" providerId="LiveId" clId="{F8DADBFA-C84A-4A12-BC66-BEFEEBF5F08C}" dt="2024-04-04T01:05:34.534" v="5324" actId="1076"/>
          <ac:picMkLst>
            <pc:docMk/>
            <pc:sldMk cId="59335338" sldId="319"/>
            <ac:picMk id="18" creationId="{45D0D8C6-836B-C887-FA13-41809288B13A}"/>
          </ac:picMkLst>
        </pc:picChg>
        <pc:picChg chg="mod">
          <ac:chgData name="James Boggs" userId="e68d4abc918da788" providerId="LiveId" clId="{F8DADBFA-C84A-4A12-BC66-BEFEEBF5F08C}" dt="2024-04-04T01:06:17.866" v="5333" actId="14826"/>
          <ac:picMkLst>
            <pc:docMk/>
            <pc:sldMk cId="59335338" sldId="319"/>
            <ac:picMk id="19" creationId="{0BA02EB2-30E1-2F92-D5EB-F9C3DA934F2D}"/>
          </ac:picMkLst>
        </pc:picChg>
      </pc:sldChg>
      <pc:sldChg chg="modSp add del mod">
        <pc:chgData name="James Boggs" userId="e68d4abc918da788" providerId="LiveId" clId="{F8DADBFA-C84A-4A12-BC66-BEFEEBF5F08C}" dt="2024-04-03T20:21:45.172" v="3585"/>
        <pc:sldMkLst>
          <pc:docMk/>
          <pc:sldMk cId="1295627384" sldId="319"/>
        </pc:sldMkLst>
        <pc:spChg chg="mod">
          <ac:chgData name="James Boggs" userId="e68d4abc918da788" providerId="LiveId" clId="{F8DADBFA-C84A-4A12-BC66-BEFEEBF5F08C}" dt="2024-04-03T20:00:30.076" v="3576"/>
          <ac:spMkLst>
            <pc:docMk/>
            <pc:sldMk cId="1295627384" sldId="319"/>
            <ac:spMk id="3" creationId="{220DE062-4EB7-E1D1-D82B-252BF81B098B}"/>
          </ac:spMkLst>
        </pc:spChg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1630329729" sldId="320"/>
        </pc:sldMkLst>
      </pc:sldChg>
      <pc:sldChg chg="addSp delSp modSp new mod">
        <pc:chgData name="James Boggs" userId="e68d4abc918da788" providerId="LiveId" clId="{F8DADBFA-C84A-4A12-BC66-BEFEEBF5F08C}" dt="2024-04-04T02:34:37.231" v="5906" actId="20577"/>
        <pc:sldMkLst>
          <pc:docMk/>
          <pc:sldMk cId="4241314818" sldId="320"/>
        </pc:sldMkLst>
        <pc:spChg chg="mod">
          <ac:chgData name="James Boggs" userId="e68d4abc918da788" providerId="LiveId" clId="{F8DADBFA-C84A-4A12-BC66-BEFEEBF5F08C}" dt="2024-04-04T01:40:55.377" v="5365" actId="5793"/>
          <ac:spMkLst>
            <pc:docMk/>
            <pc:sldMk cId="4241314818" sldId="320"/>
            <ac:spMk id="2" creationId="{51D561D7-442E-3816-BF15-6D357AE8A00D}"/>
          </ac:spMkLst>
        </pc:spChg>
        <pc:spChg chg="mod">
          <ac:chgData name="James Boggs" userId="e68d4abc918da788" providerId="LiveId" clId="{F8DADBFA-C84A-4A12-BC66-BEFEEBF5F08C}" dt="2024-04-04T02:34:37.231" v="5906" actId="20577"/>
          <ac:spMkLst>
            <pc:docMk/>
            <pc:sldMk cId="4241314818" sldId="320"/>
            <ac:spMk id="3" creationId="{CAEAB613-71EF-799B-8D79-DFE90F7CD108}"/>
          </ac:spMkLst>
        </pc:spChg>
        <pc:spChg chg="del">
          <ac:chgData name="James Boggs" userId="e68d4abc918da788" providerId="LiveId" clId="{F8DADBFA-C84A-4A12-BC66-BEFEEBF5F08C}" dt="2024-04-04T02:31:14.614" v="5845" actId="21"/>
          <ac:spMkLst>
            <pc:docMk/>
            <pc:sldMk cId="4241314818" sldId="320"/>
            <ac:spMk id="4" creationId="{30A5E045-3363-DDE3-2A0E-33AEECAC100F}"/>
          </ac:spMkLst>
        </pc:spChg>
        <pc:spChg chg="add mod topLvl">
          <ac:chgData name="James Boggs" userId="e68d4abc918da788" providerId="LiveId" clId="{F8DADBFA-C84A-4A12-BC66-BEFEEBF5F08C}" dt="2024-04-04T02:30:44.040" v="5839" actId="1076"/>
          <ac:spMkLst>
            <pc:docMk/>
            <pc:sldMk cId="4241314818" sldId="320"/>
            <ac:spMk id="7" creationId="{906CAD0E-5885-C16E-00E9-6927ACE49EBC}"/>
          </ac:spMkLst>
        </pc:spChg>
        <pc:spChg chg="add mod topLvl">
          <ac:chgData name="James Boggs" userId="e68d4abc918da788" providerId="LiveId" clId="{F8DADBFA-C84A-4A12-BC66-BEFEEBF5F08C}" dt="2024-04-04T02:30:31.675" v="5836" actId="14100"/>
          <ac:spMkLst>
            <pc:docMk/>
            <pc:sldMk cId="4241314818" sldId="320"/>
            <ac:spMk id="8" creationId="{5E37E60D-5CAF-7136-8BC8-EE87A9F8AD34}"/>
          </ac:spMkLst>
        </pc:spChg>
        <pc:spChg chg="add del mod">
          <ac:chgData name="James Boggs" userId="e68d4abc918da788" providerId="LiveId" clId="{F8DADBFA-C84A-4A12-BC66-BEFEEBF5F08C}" dt="2024-04-04T02:33:07.657" v="5875" actId="478"/>
          <ac:spMkLst>
            <pc:docMk/>
            <pc:sldMk cId="4241314818" sldId="320"/>
            <ac:spMk id="9" creationId="{3777B435-0073-68FE-AEB9-7062595732BB}"/>
          </ac:spMkLst>
        </pc:spChg>
        <pc:spChg chg="add del mod">
          <ac:chgData name="James Boggs" userId="e68d4abc918da788" providerId="LiveId" clId="{F8DADBFA-C84A-4A12-BC66-BEFEEBF5F08C}" dt="2024-04-04T02:09:49.958" v="5466" actId="478"/>
          <ac:spMkLst>
            <pc:docMk/>
            <pc:sldMk cId="4241314818" sldId="320"/>
            <ac:spMk id="10" creationId="{583FD3C5-4BE9-621F-CD3C-D2ADE4ABF46E}"/>
          </ac:spMkLst>
        </pc:spChg>
        <pc:spChg chg="add mod ord topLvl">
          <ac:chgData name="James Boggs" userId="e68d4abc918da788" providerId="LiveId" clId="{F8DADBFA-C84A-4A12-BC66-BEFEEBF5F08C}" dt="2024-04-04T02:30:44.040" v="5839" actId="1076"/>
          <ac:spMkLst>
            <pc:docMk/>
            <pc:sldMk cId="4241314818" sldId="320"/>
            <ac:spMk id="11" creationId="{5F5F4F7B-4CB4-44A9-2D56-140AD67A9157}"/>
          </ac:spMkLst>
        </pc:spChg>
        <pc:spChg chg="add mod topLvl">
          <ac:chgData name="James Boggs" userId="e68d4abc918da788" providerId="LiveId" clId="{F8DADBFA-C84A-4A12-BC66-BEFEEBF5F08C}" dt="2024-04-04T02:30:44.040" v="5839" actId="1076"/>
          <ac:spMkLst>
            <pc:docMk/>
            <pc:sldMk cId="4241314818" sldId="320"/>
            <ac:spMk id="12" creationId="{1D6FBE39-EDEE-DDD4-C7AD-9CEF078D3337}"/>
          </ac:spMkLst>
        </pc:spChg>
        <pc:spChg chg="add mod topLvl">
          <ac:chgData name="James Boggs" userId="e68d4abc918da788" providerId="LiveId" clId="{F8DADBFA-C84A-4A12-BC66-BEFEEBF5F08C}" dt="2024-04-04T02:15:39.978" v="5602" actId="165"/>
          <ac:spMkLst>
            <pc:docMk/>
            <pc:sldMk cId="4241314818" sldId="320"/>
            <ac:spMk id="13" creationId="{0D36E41C-D2C8-470B-D38F-07B42B1E5479}"/>
          </ac:spMkLst>
        </pc:spChg>
        <pc:spChg chg="add mod topLvl">
          <ac:chgData name="James Boggs" userId="e68d4abc918da788" providerId="LiveId" clId="{F8DADBFA-C84A-4A12-BC66-BEFEEBF5F08C}" dt="2024-04-04T02:30:31.675" v="5836" actId="14100"/>
          <ac:spMkLst>
            <pc:docMk/>
            <pc:sldMk cId="4241314818" sldId="320"/>
            <ac:spMk id="16" creationId="{E6B4A212-4664-FF75-3314-D1D4008580FE}"/>
          </ac:spMkLst>
        </pc:spChg>
        <pc:spChg chg="add mod">
          <ac:chgData name="James Boggs" userId="e68d4abc918da788" providerId="LiveId" clId="{F8DADBFA-C84A-4A12-BC66-BEFEEBF5F08C}" dt="2024-04-04T02:30:48.755" v="5840" actId="14100"/>
          <ac:spMkLst>
            <pc:docMk/>
            <pc:sldMk cId="4241314818" sldId="320"/>
            <ac:spMk id="18" creationId="{BBADFD7A-0406-5EC9-4CDC-927E628CF73C}"/>
          </ac:spMkLst>
        </pc:spChg>
        <pc:spChg chg="add del mod">
          <ac:chgData name="James Boggs" userId="e68d4abc918da788" providerId="LiveId" clId="{F8DADBFA-C84A-4A12-BC66-BEFEEBF5F08C}" dt="2024-04-04T02:33:07.906" v="5876" actId="478"/>
          <ac:spMkLst>
            <pc:docMk/>
            <pc:sldMk cId="4241314818" sldId="320"/>
            <ac:spMk id="20" creationId="{3031111C-ACD7-F6C9-EF9D-6A19144BA009}"/>
          </ac:spMkLst>
        </pc:spChg>
        <pc:spChg chg="add mod">
          <ac:chgData name="James Boggs" userId="e68d4abc918da788" providerId="LiveId" clId="{F8DADBFA-C84A-4A12-BC66-BEFEEBF5F08C}" dt="2024-04-04T02:30:35.963" v="5838" actId="14100"/>
          <ac:spMkLst>
            <pc:docMk/>
            <pc:sldMk cId="4241314818" sldId="320"/>
            <ac:spMk id="22" creationId="{83155599-055A-E808-98C1-0AB1F29475B9}"/>
          </ac:spMkLst>
        </pc:spChg>
        <pc:spChg chg="add mod">
          <ac:chgData name="James Boggs" userId="e68d4abc918da788" providerId="LiveId" clId="{F8DADBFA-C84A-4A12-BC66-BEFEEBF5F08C}" dt="2024-04-04T02:30:44.040" v="5839" actId="1076"/>
          <ac:spMkLst>
            <pc:docMk/>
            <pc:sldMk cId="4241314818" sldId="320"/>
            <ac:spMk id="23" creationId="{F05A42EE-8DB8-11F6-D342-F9A544D55E64}"/>
          </ac:spMkLst>
        </pc:spChg>
        <pc:spChg chg="add mod">
          <ac:chgData name="James Boggs" userId="e68d4abc918da788" providerId="LiveId" clId="{F8DADBFA-C84A-4A12-BC66-BEFEEBF5F08C}" dt="2024-04-04T02:30:44.040" v="5839" actId="1076"/>
          <ac:spMkLst>
            <pc:docMk/>
            <pc:sldMk cId="4241314818" sldId="320"/>
            <ac:spMk id="24" creationId="{DBCBAA79-B08E-627C-82C9-EC6D6BC00C28}"/>
          </ac:spMkLst>
        </pc:spChg>
        <pc:spChg chg="add mod">
          <ac:chgData name="James Boggs" userId="e68d4abc918da788" providerId="LiveId" clId="{F8DADBFA-C84A-4A12-BC66-BEFEEBF5F08C}" dt="2024-04-04T02:30:44.040" v="5839" actId="1076"/>
          <ac:spMkLst>
            <pc:docMk/>
            <pc:sldMk cId="4241314818" sldId="320"/>
            <ac:spMk id="25" creationId="{BFC587BB-C753-1B90-1B0D-FF65BD51FD3D}"/>
          </ac:spMkLst>
        </pc:spChg>
        <pc:spChg chg="add del mod">
          <ac:chgData name="James Boggs" userId="e68d4abc918da788" providerId="LiveId" clId="{F8DADBFA-C84A-4A12-BC66-BEFEEBF5F08C}" dt="2024-04-04T02:17:49.643" v="5660" actId="478"/>
          <ac:spMkLst>
            <pc:docMk/>
            <pc:sldMk cId="4241314818" sldId="320"/>
            <ac:spMk id="26" creationId="{8E731506-AEAB-718F-41CC-847E73505BCA}"/>
          </ac:spMkLst>
        </pc:spChg>
        <pc:spChg chg="add mod">
          <ac:chgData name="James Boggs" userId="e68d4abc918da788" providerId="LiveId" clId="{F8DADBFA-C84A-4A12-BC66-BEFEEBF5F08C}" dt="2024-04-04T02:30:35.963" v="5838" actId="14100"/>
          <ac:spMkLst>
            <pc:docMk/>
            <pc:sldMk cId="4241314818" sldId="320"/>
            <ac:spMk id="27" creationId="{3B1695A4-CB4E-5E32-5D8A-2300F62B7E33}"/>
          </ac:spMkLst>
        </pc:spChg>
        <pc:spChg chg="add mod">
          <ac:chgData name="James Boggs" userId="e68d4abc918da788" providerId="LiveId" clId="{F8DADBFA-C84A-4A12-BC66-BEFEEBF5F08C}" dt="2024-04-04T02:30:51.210" v="5841" actId="14100"/>
          <ac:spMkLst>
            <pc:docMk/>
            <pc:sldMk cId="4241314818" sldId="320"/>
            <ac:spMk id="28" creationId="{45D41F09-1FCB-D002-E427-5205EE6E2174}"/>
          </ac:spMkLst>
        </pc:spChg>
        <pc:spChg chg="add del mod">
          <ac:chgData name="James Boggs" userId="e68d4abc918da788" providerId="LiveId" clId="{F8DADBFA-C84A-4A12-BC66-BEFEEBF5F08C}" dt="2024-04-04T02:27:49.143" v="5779" actId="478"/>
          <ac:spMkLst>
            <pc:docMk/>
            <pc:sldMk cId="4241314818" sldId="320"/>
            <ac:spMk id="31" creationId="{958A0D60-8957-72D9-C1B6-2D8F13BC6E17}"/>
          </ac:spMkLst>
        </pc:spChg>
        <pc:spChg chg="add mod">
          <ac:chgData name="James Boggs" userId="e68d4abc918da788" providerId="LiveId" clId="{F8DADBFA-C84A-4A12-BC66-BEFEEBF5F08C}" dt="2024-04-04T02:27:13.369" v="5763"/>
          <ac:spMkLst>
            <pc:docMk/>
            <pc:sldMk cId="4241314818" sldId="320"/>
            <ac:spMk id="32" creationId="{2C919C1C-E630-8CAD-30A9-DA8A90D39CDF}"/>
          </ac:spMkLst>
        </pc:spChg>
        <pc:spChg chg="add mod">
          <ac:chgData name="James Boggs" userId="e68d4abc918da788" providerId="LiveId" clId="{F8DADBFA-C84A-4A12-BC66-BEFEEBF5F08C}" dt="2024-04-04T02:27:13.369" v="5763"/>
          <ac:spMkLst>
            <pc:docMk/>
            <pc:sldMk cId="4241314818" sldId="320"/>
            <ac:spMk id="33" creationId="{97847A3A-9A5A-A535-EF8B-9CA0432491CF}"/>
          </ac:spMkLst>
        </pc:spChg>
        <pc:spChg chg="add mod">
          <ac:chgData name="James Boggs" userId="e68d4abc918da788" providerId="LiveId" clId="{F8DADBFA-C84A-4A12-BC66-BEFEEBF5F08C}" dt="2024-04-04T02:27:13.369" v="5763"/>
          <ac:spMkLst>
            <pc:docMk/>
            <pc:sldMk cId="4241314818" sldId="320"/>
            <ac:spMk id="34" creationId="{E22F500A-6822-DDB2-FC3C-6C8BA85144FE}"/>
          </ac:spMkLst>
        </pc:spChg>
        <pc:spChg chg="add mod">
          <ac:chgData name="James Boggs" userId="e68d4abc918da788" providerId="LiveId" clId="{F8DADBFA-C84A-4A12-BC66-BEFEEBF5F08C}" dt="2024-04-04T02:27:13.369" v="5763"/>
          <ac:spMkLst>
            <pc:docMk/>
            <pc:sldMk cId="4241314818" sldId="320"/>
            <ac:spMk id="35" creationId="{56E13F1A-5184-03C0-D0E2-007F18EB527C}"/>
          </ac:spMkLst>
        </pc:spChg>
        <pc:spChg chg="add mod">
          <ac:chgData name="James Boggs" userId="e68d4abc918da788" providerId="LiveId" clId="{F8DADBFA-C84A-4A12-BC66-BEFEEBF5F08C}" dt="2024-04-04T02:27:13.369" v="5763"/>
          <ac:spMkLst>
            <pc:docMk/>
            <pc:sldMk cId="4241314818" sldId="320"/>
            <ac:spMk id="36" creationId="{2E5B72ED-ABED-BCF5-D6E1-1F603A3AABF1}"/>
          </ac:spMkLst>
        </pc:spChg>
        <pc:spChg chg="add mod">
          <ac:chgData name="James Boggs" userId="e68d4abc918da788" providerId="LiveId" clId="{F8DADBFA-C84A-4A12-BC66-BEFEEBF5F08C}" dt="2024-04-04T02:27:13.369" v="5763"/>
          <ac:spMkLst>
            <pc:docMk/>
            <pc:sldMk cId="4241314818" sldId="320"/>
            <ac:spMk id="37" creationId="{E7FF68BE-1CFA-94F8-E076-C57F2F571FDF}"/>
          </ac:spMkLst>
        </pc:spChg>
        <pc:spChg chg="add del mod">
          <ac:chgData name="James Boggs" userId="e68d4abc918da788" providerId="LiveId" clId="{F8DADBFA-C84A-4A12-BC66-BEFEEBF5F08C}" dt="2024-04-04T02:31:12.715" v="5844" actId="478"/>
          <ac:spMkLst>
            <pc:docMk/>
            <pc:sldMk cId="4241314818" sldId="320"/>
            <ac:spMk id="38" creationId="{9ED665AD-E13B-2E7F-34D0-AC7970FE8D6A}"/>
          </ac:spMkLst>
        </pc:spChg>
        <pc:spChg chg="add del mod">
          <ac:chgData name="James Boggs" userId="e68d4abc918da788" providerId="LiveId" clId="{F8DADBFA-C84A-4A12-BC66-BEFEEBF5F08C}" dt="2024-04-04T02:31:14.614" v="5845" actId="21"/>
          <ac:spMkLst>
            <pc:docMk/>
            <pc:sldMk cId="4241314818" sldId="320"/>
            <ac:spMk id="39" creationId="{360D5E8D-00BB-BFEF-1329-CCB6A22A6E6B}"/>
          </ac:spMkLst>
        </pc:spChg>
        <pc:spChg chg="add del mod">
          <ac:chgData name="James Boggs" userId="e68d4abc918da788" providerId="LiveId" clId="{F8DADBFA-C84A-4A12-BC66-BEFEEBF5F08C}" dt="2024-04-04T02:31:14.614" v="5845" actId="21"/>
          <ac:spMkLst>
            <pc:docMk/>
            <pc:sldMk cId="4241314818" sldId="320"/>
            <ac:spMk id="40" creationId="{5F2E8BCB-0B9E-52DF-5372-A9D1FAF6DB2E}"/>
          </ac:spMkLst>
        </pc:spChg>
        <pc:spChg chg="add del mod">
          <ac:chgData name="James Boggs" userId="e68d4abc918da788" providerId="LiveId" clId="{F8DADBFA-C84A-4A12-BC66-BEFEEBF5F08C}" dt="2024-04-04T02:31:14.614" v="5845" actId="21"/>
          <ac:spMkLst>
            <pc:docMk/>
            <pc:sldMk cId="4241314818" sldId="320"/>
            <ac:spMk id="41" creationId="{B91B34D0-BA35-5A67-28FE-798798101D71}"/>
          </ac:spMkLst>
        </pc:spChg>
        <pc:spChg chg="add del mod">
          <ac:chgData name="James Boggs" userId="e68d4abc918da788" providerId="LiveId" clId="{F8DADBFA-C84A-4A12-BC66-BEFEEBF5F08C}" dt="2024-04-04T02:31:14.614" v="5845" actId="21"/>
          <ac:spMkLst>
            <pc:docMk/>
            <pc:sldMk cId="4241314818" sldId="320"/>
            <ac:spMk id="42" creationId="{3B914421-2A0E-8FE6-6A2B-0D486464188A}"/>
          </ac:spMkLst>
        </pc:spChg>
        <pc:spChg chg="add del mod">
          <ac:chgData name="James Boggs" userId="e68d4abc918da788" providerId="LiveId" clId="{F8DADBFA-C84A-4A12-BC66-BEFEEBF5F08C}" dt="2024-04-04T02:31:14.614" v="5845" actId="21"/>
          <ac:spMkLst>
            <pc:docMk/>
            <pc:sldMk cId="4241314818" sldId="320"/>
            <ac:spMk id="43" creationId="{FEB509AB-D7B4-0230-231E-BE3A85630A51}"/>
          </ac:spMkLst>
        </pc:spChg>
        <pc:spChg chg="add del mod">
          <ac:chgData name="James Boggs" userId="e68d4abc918da788" providerId="LiveId" clId="{F8DADBFA-C84A-4A12-BC66-BEFEEBF5F08C}" dt="2024-04-04T02:31:14.614" v="5845" actId="21"/>
          <ac:spMkLst>
            <pc:docMk/>
            <pc:sldMk cId="4241314818" sldId="320"/>
            <ac:spMk id="46" creationId="{42DA4C79-8A59-7FAC-402D-211AB0EAF9DC}"/>
          </ac:spMkLst>
        </pc:spChg>
        <pc:spChg chg="add del mod">
          <ac:chgData name="James Boggs" userId="e68d4abc918da788" providerId="LiveId" clId="{F8DADBFA-C84A-4A12-BC66-BEFEEBF5F08C}" dt="2024-04-04T02:31:14.614" v="5845" actId="21"/>
          <ac:spMkLst>
            <pc:docMk/>
            <pc:sldMk cId="4241314818" sldId="320"/>
            <ac:spMk id="47" creationId="{5926F03D-57C3-1943-A10A-5F19AA3266E4}"/>
          </ac:spMkLst>
        </pc:spChg>
        <pc:spChg chg="add mod">
          <ac:chgData name="James Boggs" userId="e68d4abc918da788" providerId="LiveId" clId="{F8DADBFA-C84A-4A12-BC66-BEFEEBF5F08C}" dt="2024-04-04T02:31:24.032" v="5849"/>
          <ac:spMkLst>
            <pc:docMk/>
            <pc:sldMk cId="4241314818" sldId="320"/>
            <ac:spMk id="48" creationId="{30A5E045-3363-DDE3-2A0E-33AEECAC100F}"/>
          </ac:spMkLst>
        </pc:spChg>
        <pc:spChg chg="add mod">
          <ac:chgData name="James Boggs" userId="e68d4abc918da788" providerId="LiveId" clId="{F8DADBFA-C84A-4A12-BC66-BEFEEBF5F08C}" dt="2024-04-04T02:33:50.636" v="5885" actId="1076"/>
          <ac:spMkLst>
            <pc:docMk/>
            <pc:sldMk cId="4241314818" sldId="320"/>
            <ac:spMk id="50" creationId="{360D5E8D-00BB-BFEF-1329-CCB6A22A6E6B}"/>
          </ac:spMkLst>
        </pc:spChg>
        <pc:spChg chg="add mod">
          <ac:chgData name="James Boggs" userId="e68d4abc918da788" providerId="LiveId" clId="{F8DADBFA-C84A-4A12-BC66-BEFEEBF5F08C}" dt="2024-04-04T02:33:50.636" v="5885" actId="1076"/>
          <ac:spMkLst>
            <pc:docMk/>
            <pc:sldMk cId="4241314818" sldId="320"/>
            <ac:spMk id="51" creationId="{5F2E8BCB-0B9E-52DF-5372-A9D1FAF6DB2E}"/>
          </ac:spMkLst>
        </pc:spChg>
        <pc:spChg chg="add mod">
          <ac:chgData name="James Boggs" userId="e68d4abc918da788" providerId="LiveId" clId="{F8DADBFA-C84A-4A12-BC66-BEFEEBF5F08C}" dt="2024-04-04T02:33:50.636" v="5885" actId="1076"/>
          <ac:spMkLst>
            <pc:docMk/>
            <pc:sldMk cId="4241314818" sldId="320"/>
            <ac:spMk id="52" creationId="{B91B34D0-BA35-5A67-28FE-798798101D71}"/>
          </ac:spMkLst>
        </pc:spChg>
        <pc:spChg chg="add mod">
          <ac:chgData name="James Boggs" userId="e68d4abc918da788" providerId="LiveId" clId="{F8DADBFA-C84A-4A12-BC66-BEFEEBF5F08C}" dt="2024-04-04T02:33:50.636" v="5885" actId="1076"/>
          <ac:spMkLst>
            <pc:docMk/>
            <pc:sldMk cId="4241314818" sldId="320"/>
            <ac:spMk id="53" creationId="{3B914421-2A0E-8FE6-6A2B-0D486464188A}"/>
          </ac:spMkLst>
        </pc:spChg>
        <pc:spChg chg="add mod">
          <ac:chgData name="James Boggs" userId="e68d4abc918da788" providerId="LiveId" clId="{F8DADBFA-C84A-4A12-BC66-BEFEEBF5F08C}" dt="2024-04-04T02:33:22.521" v="5880" actId="1076"/>
          <ac:spMkLst>
            <pc:docMk/>
            <pc:sldMk cId="4241314818" sldId="320"/>
            <ac:spMk id="54" creationId="{FEB509AB-D7B4-0230-231E-BE3A85630A51}"/>
          </ac:spMkLst>
        </pc:spChg>
        <pc:spChg chg="add mod">
          <ac:chgData name="James Boggs" userId="e68d4abc918da788" providerId="LiveId" clId="{F8DADBFA-C84A-4A12-BC66-BEFEEBF5F08C}" dt="2024-04-04T02:33:50.636" v="5885" actId="1076"/>
          <ac:spMkLst>
            <pc:docMk/>
            <pc:sldMk cId="4241314818" sldId="320"/>
            <ac:spMk id="56" creationId="{42DA4C79-8A59-7FAC-402D-211AB0EAF9DC}"/>
          </ac:spMkLst>
        </pc:spChg>
        <pc:spChg chg="add mod">
          <ac:chgData name="James Boggs" userId="e68d4abc918da788" providerId="LiveId" clId="{F8DADBFA-C84A-4A12-BC66-BEFEEBF5F08C}" dt="2024-04-04T02:33:50.636" v="5885" actId="1076"/>
          <ac:spMkLst>
            <pc:docMk/>
            <pc:sldMk cId="4241314818" sldId="320"/>
            <ac:spMk id="57" creationId="{5926F03D-57C3-1943-A10A-5F19AA3266E4}"/>
          </ac:spMkLst>
        </pc:spChg>
        <pc:spChg chg="add mod">
          <ac:chgData name="James Boggs" userId="e68d4abc918da788" providerId="LiveId" clId="{F8DADBFA-C84A-4A12-BC66-BEFEEBF5F08C}" dt="2024-04-04T02:33:50.636" v="5885" actId="1076"/>
          <ac:spMkLst>
            <pc:docMk/>
            <pc:sldMk cId="4241314818" sldId="320"/>
            <ac:spMk id="59" creationId="{30ACFF09-4B1A-F177-0AC3-602039CF0FDC}"/>
          </ac:spMkLst>
        </pc:spChg>
        <pc:spChg chg="add mod">
          <ac:chgData name="James Boggs" userId="e68d4abc918da788" providerId="LiveId" clId="{F8DADBFA-C84A-4A12-BC66-BEFEEBF5F08C}" dt="2024-04-04T02:33:12.001" v="5878" actId="1076"/>
          <ac:spMkLst>
            <pc:docMk/>
            <pc:sldMk cId="4241314818" sldId="320"/>
            <ac:spMk id="60" creationId="{CD99895A-DA6E-CC0F-B97E-9F4461DF9E03}"/>
          </ac:spMkLst>
        </pc:spChg>
        <pc:spChg chg="add mod">
          <ac:chgData name="James Boggs" userId="e68d4abc918da788" providerId="LiveId" clId="{F8DADBFA-C84A-4A12-BC66-BEFEEBF5F08C}" dt="2024-04-04T02:33:38.668" v="5884" actId="1076"/>
          <ac:spMkLst>
            <pc:docMk/>
            <pc:sldMk cId="4241314818" sldId="320"/>
            <ac:spMk id="61" creationId="{85F7EFFA-99EF-303A-FBB1-A065A11F624A}"/>
          </ac:spMkLst>
        </pc:spChg>
        <pc:grpChg chg="add del mod">
          <ac:chgData name="James Boggs" userId="e68d4abc918da788" providerId="LiveId" clId="{F8DADBFA-C84A-4A12-BC66-BEFEEBF5F08C}" dt="2024-04-04T02:13:23.144" v="5532" actId="165"/>
          <ac:grpSpMkLst>
            <pc:docMk/>
            <pc:sldMk cId="4241314818" sldId="320"/>
            <ac:grpSpMk id="14" creationId="{E2D2CAE1-028C-BE25-64F5-9462A30B8105}"/>
          </ac:grpSpMkLst>
        </pc:grpChg>
        <pc:grpChg chg="add del mod topLvl">
          <ac:chgData name="James Boggs" userId="e68d4abc918da788" providerId="LiveId" clId="{F8DADBFA-C84A-4A12-BC66-BEFEEBF5F08C}" dt="2024-04-04T02:15:45.554" v="5605" actId="165"/>
          <ac:grpSpMkLst>
            <pc:docMk/>
            <pc:sldMk cId="4241314818" sldId="320"/>
            <ac:grpSpMk id="15" creationId="{F2C0BB15-569A-024B-DC10-7DC23E1E2F62}"/>
          </ac:grpSpMkLst>
        </pc:grpChg>
        <pc:grpChg chg="add del mod">
          <ac:chgData name="James Boggs" userId="e68d4abc918da788" providerId="LiveId" clId="{F8DADBFA-C84A-4A12-BC66-BEFEEBF5F08C}" dt="2024-04-04T02:15:39.978" v="5602" actId="165"/>
          <ac:grpSpMkLst>
            <pc:docMk/>
            <pc:sldMk cId="4241314818" sldId="320"/>
            <ac:grpSpMk id="17" creationId="{93B31688-F00F-A619-B960-80A8C13DD3FD}"/>
          </ac:grpSpMkLst>
        </pc:grpChg>
        <pc:picChg chg="add mod topLvl">
          <ac:chgData name="James Boggs" userId="e68d4abc918da788" providerId="LiveId" clId="{F8DADBFA-C84A-4A12-BC66-BEFEEBF5F08C}" dt="2024-04-04T02:18:51.866" v="5684" actId="1076"/>
          <ac:picMkLst>
            <pc:docMk/>
            <pc:sldMk cId="4241314818" sldId="320"/>
            <ac:picMk id="5" creationId="{352FCEAA-8B4E-C4D7-2225-8DFA0A736FB7}"/>
          </ac:picMkLst>
        </pc:picChg>
        <pc:picChg chg="add del mod">
          <ac:chgData name="James Boggs" userId="e68d4abc918da788" providerId="LiveId" clId="{F8DADBFA-C84A-4A12-BC66-BEFEEBF5F08C}" dt="2024-04-04T02:31:14.614" v="5845" actId="21"/>
          <ac:picMkLst>
            <pc:docMk/>
            <pc:sldMk cId="4241314818" sldId="320"/>
            <ac:picMk id="6" creationId="{9F0A8705-4DEC-1BA8-9A2B-B049FC40B63A}"/>
          </ac:picMkLst>
        </pc:picChg>
        <pc:picChg chg="add del mod">
          <ac:chgData name="James Boggs" userId="e68d4abc918da788" providerId="LiveId" clId="{F8DADBFA-C84A-4A12-BC66-BEFEEBF5F08C}" dt="2024-04-04T02:18:06.244" v="5664" actId="478"/>
          <ac:picMkLst>
            <pc:docMk/>
            <pc:sldMk cId="4241314818" sldId="320"/>
            <ac:picMk id="19" creationId="{0D6D712E-022E-03E8-D0AE-6BABA9B2D28A}"/>
          </ac:picMkLst>
        </pc:picChg>
        <pc:picChg chg="add mod">
          <ac:chgData name="James Boggs" userId="e68d4abc918da788" providerId="LiveId" clId="{F8DADBFA-C84A-4A12-BC66-BEFEEBF5F08C}" dt="2024-04-04T02:18:40.913" v="5680" actId="1076"/>
          <ac:picMkLst>
            <pc:docMk/>
            <pc:sldMk cId="4241314818" sldId="320"/>
            <ac:picMk id="21" creationId="{23C7AF6D-8D00-BEDF-09B7-D49E570087AC}"/>
          </ac:picMkLst>
        </pc:picChg>
        <pc:picChg chg="add del mod">
          <ac:chgData name="James Boggs" userId="e68d4abc918da788" providerId="LiveId" clId="{F8DADBFA-C84A-4A12-BC66-BEFEEBF5F08C}" dt="2024-04-04T02:25:49.983" v="5710" actId="478"/>
          <ac:picMkLst>
            <pc:docMk/>
            <pc:sldMk cId="4241314818" sldId="320"/>
            <ac:picMk id="29" creationId="{F8D1AB74-15CE-AC93-A007-37102433898E}"/>
          </ac:picMkLst>
        </pc:picChg>
        <pc:picChg chg="add del mod">
          <ac:chgData name="James Boggs" userId="e68d4abc918da788" providerId="LiveId" clId="{F8DADBFA-C84A-4A12-BC66-BEFEEBF5F08C}" dt="2024-04-04T02:25:48.479" v="5709" actId="478"/>
          <ac:picMkLst>
            <pc:docMk/>
            <pc:sldMk cId="4241314818" sldId="320"/>
            <ac:picMk id="30" creationId="{4B71A2BD-7BFE-3228-95CB-849E42DDF4EE}"/>
          </ac:picMkLst>
        </pc:picChg>
        <pc:picChg chg="add del mod">
          <ac:chgData name="James Boggs" userId="e68d4abc918da788" providerId="LiveId" clId="{F8DADBFA-C84A-4A12-BC66-BEFEEBF5F08C}" dt="2024-04-04T02:31:14.614" v="5845" actId="21"/>
          <ac:picMkLst>
            <pc:docMk/>
            <pc:sldMk cId="4241314818" sldId="320"/>
            <ac:picMk id="44" creationId="{620B7B8D-C543-34EB-9C67-5CA0A39E4BBC}"/>
          </ac:picMkLst>
        </pc:picChg>
        <pc:picChg chg="add mod">
          <ac:chgData name="James Boggs" userId="e68d4abc918da788" providerId="LiveId" clId="{F8DADBFA-C84A-4A12-BC66-BEFEEBF5F08C}" dt="2024-04-04T02:28:06.300" v="5789" actId="1076"/>
          <ac:picMkLst>
            <pc:docMk/>
            <pc:sldMk cId="4241314818" sldId="320"/>
            <ac:picMk id="45" creationId="{57443550-DA9D-3E30-4096-DBA1C0B2A861}"/>
          </ac:picMkLst>
        </pc:picChg>
        <pc:picChg chg="add mod">
          <ac:chgData name="James Boggs" userId="e68d4abc918da788" providerId="LiveId" clId="{F8DADBFA-C84A-4A12-BC66-BEFEEBF5F08C}" dt="2024-04-04T02:33:15.667" v="5879" actId="1076"/>
          <ac:picMkLst>
            <pc:docMk/>
            <pc:sldMk cId="4241314818" sldId="320"/>
            <ac:picMk id="49" creationId="{9F0A8705-4DEC-1BA8-9A2B-B049FC40B63A}"/>
          </ac:picMkLst>
        </pc:picChg>
        <pc:picChg chg="add mod">
          <ac:chgData name="James Boggs" userId="e68d4abc918da788" providerId="LiveId" clId="{F8DADBFA-C84A-4A12-BC66-BEFEEBF5F08C}" dt="2024-04-04T02:33:22.521" v="5880" actId="1076"/>
          <ac:picMkLst>
            <pc:docMk/>
            <pc:sldMk cId="4241314818" sldId="320"/>
            <ac:picMk id="55" creationId="{620B7B8D-C543-34EB-9C67-5CA0A39E4BBC}"/>
          </ac:picMkLst>
        </pc:picChg>
        <pc:picChg chg="add mod">
          <ac:chgData name="James Boggs" userId="e68d4abc918da788" providerId="LiveId" clId="{F8DADBFA-C84A-4A12-BC66-BEFEEBF5F08C}" dt="2024-04-04T02:33:53.608" v="5886" actId="1076"/>
          <ac:picMkLst>
            <pc:docMk/>
            <pc:sldMk cId="4241314818" sldId="320"/>
            <ac:picMk id="58" creationId="{2680E032-0F4E-605F-748E-97EAE80230DA}"/>
          </ac:picMkLst>
        </pc:picChg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2537607418" sldId="321"/>
        </pc:sldMkLst>
      </pc:sldChg>
      <pc:sldChg chg="addSp delSp modSp add mod">
        <pc:chgData name="James Boggs" userId="e68d4abc918da788" providerId="LiveId" clId="{F8DADBFA-C84A-4A12-BC66-BEFEEBF5F08C}" dt="2024-04-04T03:04:25.626" v="6174" actId="1076"/>
        <pc:sldMkLst>
          <pc:docMk/>
          <pc:sldMk cId="3595035992" sldId="321"/>
        </pc:sldMkLst>
        <pc:spChg chg="mod">
          <ac:chgData name="James Boggs" userId="e68d4abc918da788" providerId="LiveId" clId="{F8DADBFA-C84A-4A12-BC66-BEFEEBF5F08C}" dt="2024-04-04T02:35:37.067" v="5930" actId="20577"/>
          <ac:spMkLst>
            <pc:docMk/>
            <pc:sldMk cId="3595035992" sldId="321"/>
            <ac:spMk id="2" creationId="{51D561D7-442E-3816-BF15-6D357AE8A00D}"/>
          </ac:spMkLst>
        </pc:spChg>
        <pc:spChg chg="mod">
          <ac:chgData name="James Boggs" userId="e68d4abc918da788" providerId="LiveId" clId="{F8DADBFA-C84A-4A12-BC66-BEFEEBF5F08C}" dt="2024-04-04T02:42:41.190" v="6007" actId="14100"/>
          <ac:spMkLst>
            <pc:docMk/>
            <pc:sldMk cId="3595035992" sldId="321"/>
            <ac:spMk id="3" creationId="{CAEAB613-71EF-799B-8D79-DFE90F7CD108}"/>
          </ac:spMkLst>
        </pc:spChg>
        <pc:spChg chg="add mod">
          <ac:chgData name="James Boggs" userId="e68d4abc918da788" providerId="LiveId" clId="{F8DADBFA-C84A-4A12-BC66-BEFEEBF5F08C}" dt="2024-04-04T02:48:48.813" v="6074" actId="14100"/>
          <ac:spMkLst>
            <pc:docMk/>
            <pc:sldMk cId="3595035992" sldId="321"/>
            <ac:spMk id="4" creationId="{44E7D9DA-8343-09EF-46A1-B8D3168C5611}"/>
          </ac:spMkLst>
        </pc:spChg>
        <pc:spChg chg="add mod">
          <ac:chgData name="James Boggs" userId="e68d4abc918da788" providerId="LiveId" clId="{F8DADBFA-C84A-4A12-BC66-BEFEEBF5F08C}" dt="2024-04-04T02:36:59.195" v="5999"/>
          <ac:spMkLst>
            <pc:docMk/>
            <pc:sldMk cId="3595035992" sldId="321"/>
            <ac:spMk id="6" creationId="{3F693F34-D4E8-1852-7BAF-4653F245286E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7" creationId="{906CAD0E-5885-C16E-00E9-6927ACE49EBC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8" creationId="{5E37E60D-5CAF-7136-8BC8-EE87A9F8AD34}"/>
          </ac:spMkLst>
        </pc:spChg>
        <pc:spChg chg="add mod">
          <ac:chgData name="James Boggs" userId="e68d4abc918da788" providerId="LiveId" clId="{F8DADBFA-C84A-4A12-BC66-BEFEEBF5F08C}" dt="2024-04-04T02:52:18.741" v="6103" actId="1076"/>
          <ac:spMkLst>
            <pc:docMk/>
            <pc:sldMk cId="3595035992" sldId="321"/>
            <ac:spMk id="8" creationId="{695B0340-27DA-A606-FFA0-66AB9E04A759}"/>
          </ac:spMkLst>
        </pc:spChg>
        <pc:spChg chg="add mod topLvl">
          <ac:chgData name="James Boggs" userId="e68d4abc918da788" providerId="LiveId" clId="{F8DADBFA-C84A-4A12-BC66-BEFEEBF5F08C}" dt="2024-04-04T02:44:51.384" v="6040" actId="165"/>
          <ac:spMkLst>
            <pc:docMk/>
            <pc:sldMk cId="3595035992" sldId="321"/>
            <ac:spMk id="10" creationId="{12BEAA8E-535A-C1D4-2E48-CD5ACD5D9CCD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11" creationId="{5F5F4F7B-4CB4-44A9-2D56-140AD67A9157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12" creationId="{1D6FBE39-EDEE-DDD4-C7AD-9CEF078D3337}"/>
          </ac:spMkLst>
        </pc:spChg>
        <pc:spChg chg="add mod topLvl">
          <ac:chgData name="James Boggs" userId="e68d4abc918da788" providerId="LiveId" clId="{F8DADBFA-C84A-4A12-BC66-BEFEEBF5F08C}" dt="2024-04-04T02:52:18.741" v="6103" actId="1076"/>
          <ac:spMkLst>
            <pc:docMk/>
            <pc:sldMk cId="3595035992" sldId="321"/>
            <ac:spMk id="12" creationId="{BFE7FAE4-CF70-EA59-6E8A-AE42CB5FAA2E}"/>
          </ac:spMkLst>
        </pc:spChg>
        <pc:spChg chg="add mod topLvl">
          <ac:chgData name="James Boggs" userId="e68d4abc918da788" providerId="LiveId" clId="{F8DADBFA-C84A-4A12-BC66-BEFEEBF5F08C}" dt="2024-04-04T02:53:11.881" v="6133" actId="20577"/>
          <ac:spMkLst>
            <pc:docMk/>
            <pc:sldMk cId="3595035992" sldId="321"/>
            <ac:spMk id="13" creationId="{06A6A320-F327-5588-A74F-C1FCF63F8451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13" creationId="{0D36E41C-D2C8-470B-D38F-07B42B1E5479}"/>
          </ac:spMkLst>
        </pc:spChg>
        <pc:spChg chg="add mod topLvl">
          <ac:chgData name="James Boggs" userId="e68d4abc918da788" providerId="LiveId" clId="{F8DADBFA-C84A-4A12-BC66-BEFEEBF5F08C}" dt="2024-04-04T02:44:51.384" v="6040" actId="165"/>
          <ac:spMkLst>
            <pc:docMk/>
            <pc:sldMk cId="3595035992" sldId="321"/>
            <ac:spMk id="14" creationId="{89AB265B-4155-53D0-F2F1-28AC9EF56F6D}"/>
          </ac:spMkLst>
        </pc:spChg>
        <pc:spChg chg="add del mod topLvl">
          <ac:chgData name="James Boggs" userId="e68d4abc918da788" providerId="LiveId" clId="{F8DADBFA-C84A-4A12-BC66-BEFEEBF5F08C}" dt="2024-04-04T02:44:51.384" v="6040" actId="165"/>
          <ac:spMkLst>
            <pc:docMk/>
            <pc:sldMk cId="3595035992" sldId="321"/>
            <ac:spMk id="15" creationId="{659BA81A-A48D-0B45-3340-8426C9B333A3}"/>
          </ac:spMkLst>
        </pc:spChg>
        <pc:spChg chg="add mod topLvl">
          <ac:chgData name="James Boggs" userId="e68d4abc918da788" providerId="LiveId" clId="{F8DADBFA-C84A-4A12-BC66-BEFEEBF5F08C}" dt="2024-04-04T02:52:18.741" v="6103" actId="1076"/>
          <ac:spMkLst>
            <pc:docMk/>
            <pc:sldMk cId="3595035992" sldId="321"/>
            <ac:spMk id="16" creationId="{91BA49D8-73F9-8A8E-02B1-E05D0CE583A3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16" creationId="{E6B4A212-4664-FF75-3314-D1D4008580FE}"/>
          </ac:spMkLst>
        </pc:spChg>
        <pc:spChg chg="add mod topLvl">
          <ac:chgData name="James Boggs" userId="e68d4abc918da788" providerId="LiveId" clId="{F8DADBFA-C84A-4A12-BC66-BEFEEBF5F08C}" dt="2024-04-04T02:44:51.384" v="6040" actId="165"/>
          <ac:spMkLst>
            <pc:docMk/>
            <pc:sldMk cId="3595035992" sldId="321"/>
            <ac:spMk id="17" creationId="{FF6D9C5D-E37D-B040-A199-3CE81FFF5F64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18" creationId="{BBADFD7A-0406-5EC9-4CDC-927E628CF73C}"/>
          </ac:spMkLst>
        </pc:spChg>
        <pc:spChg chg="add mod topLvl">
          <ac:chgData name="James Boggs" userId="e68d4abc918da788" providerId="LiveId" clId="{F8DADBFA-C84A-4A12-BC66-BEFEEBF5F08C}" dt="2024-04-04T02:53:23.168" v="6142" actId="14100"/>
          <ac:spMkLst>
            <pc:docMk/>
            <pc:sldMk cId="3595035992" sldId="321"/>
            <ac:spMk id="18" creationId="{CCBA5AC6-E1A4-9F1A-C786-477328E4A870}"/>
          </ac:spMkLst>
        </pc:spChg>
        <pc:spChg chg="add mod topLvl">
          <ac:chgData name="James Boggs" userId="e68d4abc918da788" providerId="LiveId" clId="{F8DADBFA-C84A-4A12-BC66-BEFEEBF5F08C}" dt="2024-04-04T02:44:51.384" v="6040" actId="165"/>
          <ac:spMkLst>
            <pc:docMk/>
            <pc:sldMk cId="3595035992" sldId="321"/>
            <ac:spMk id="19" creationId="{269DCF7A-D775-2564-0259-28A876D4FAE5}"/>
          </ac:spMkLst>
        </pc:spChg>
        <pc:spChg chg="add mod topLvl">
          <ac:chgData name="James Boggs" userId="e68d4abc918da788" providerId="LiveId" clId="{F8DADBFA-C84A-4A12-BC66-BEFEEBF5F08C}" dt="2024-04-04T02:44:51.384" v="6040" actId="165"/>
          <ac:spMkLst>
            <pc:docMk/>
            <pc:sldMk cId="3595035992" sldId="321"/>
            <ac:spMk id="20" creationId="{F9D20F3A-C9C9-5035-C7C1-16BFFC76D7F9}"/>
          </ac:spMkLst>
        </pc:spChg>
        <pc:spChg chg="add mod topLvl">
          <ac:chgData name="James Boggs" userId="e68d4abc918da788" providerId="LiveId" clId="{F8DADBFA-C84A-4A12-BC66-BEFEEBF5F08C}" dt="2024-04-04T02:53:06.986" v="6124" actId="20577"/>
          <ac:spMkLst>
            <pc:docMk/>
            <pc:sldMk cId="3595035992" sldId="321"/>
            <ac:spMk id="21" creationId="{C585AE05-F8D0-8DFF-94E1-4C378D40275B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22" creationId="{83155599-055A-E808-98C1-0AB1F29475B9}"/>
          </ac:spMkLst>
        </pc:spChg>
        <pc:spChg chg="add mod topLvl">
          <ac:chgData name="James Boggs" userId="e68d4abc918da788" providerId="LiveId" clId="{F8DADBFA-C84A-4A12-BC66-BEFEEBF5F08C}" dt="2024-04-04T02:53:21.196" v="6141" actId="14100"/>
          <ac:spMkLst>
            <pc:docMk/>
            <pc:sldMk cId="3595035992" sldId="321"/>
            <ac:spMk id="22" creationId="{B7401694-9F44-5322-6497-FB7721A2A4D8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23" creationId="{F05A42EE-8DB8-11F6-D342-F9A544D55E64}"/>
          </ac:spMkLst>
        </pc:spChg>
        <pc:spChg chg="add mod topLvl">
          <ac:chgData name="James Boggs" userId="e68d4abc918da788" providerId="LiveId" clId="{F8DADBFA-C84A-4A12-BC66-BEFEEBF5F08C}" dt="2024-04-04T02:52:45.676" v="6109" actId="14100"/>
          <ac:spMkLst>
            <pc:docMk/>
            <pc:sldMk cId="3595035992" sldId="321"/>
            <ac:spMk id="24" creationId="{95D53E9E-EEED-E13D-9C56-222691906528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24" creationId="{DBCBAA79-B08E-627C-82C9-EC6D6BC00C28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25" creationId="{BFC587BB-C753-1B90-1B0D-FF65BD51FD3D}"/>
          </ac:spMkLst>
        </pc:spChg>
        <pc:spChg chg="add mod topLvl">
          <ac:chgData name="James Boggs" userId="e68d4abc918da788" providerId="LiveId" clId="{F8DADBFA-C84A-4A12-BC66-BEFEEBF5F08C}" dt="2024-04-04T02:44:51.384" v="6040" actId="165"/>
          <ac:spMkLst>
            <pc:docMk/>
            <pc:sldMk cId="3595035992" sldId="321"/>
            <ac:spMk id="26" creationId="{7F216AC7-C97B-58F6-2A6D-B694E19BB451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27" creationId="{3B1695A4-CB4E-5E32-5D8A-2300F62B7E33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28" creationId="{45D41F09-1FCB-D002-E427-5205EE6E2174}"/>
          </ac:spMkLst>
        </pc:spChg>
        <pc:spChg chg="add mod topLvl">
          <ac:chgData name="James Boggs" userId="e68d4abc918da788" providerId="LiveId" clId="{F8DADBFA-C84A-4A12-BC66-BEFEEBF5F08C}" dt="2024-04-04T02:45:09.578" v="6041" actId="1076"/>
          <ac:spMkLst>
            <pc:docMk/>
            <pc:sldMk cId="3595035992" sldId="321"/>
            <ac:spMk id="30" creationId="{C873A5FA-2763-B803-1D35-99B48A2090A5}"/>
          </ac:spMkLst>
        </pc:spChg>
        <pc:spChg chg="add mod topLvl">
          <ac:chgData name="James Boggs" userId="e68d4abc918da788" providerId="LiveId" clId="{F8DADBFA-C84A-4A12-BC66-BEFEEBF5F08C}" dt="2024-04-04T02:45:09.578" v="6041" actId="1076"/>
          <ac:spMkLst>
            <pc:docMk/>
            <pc:sldMk cId="3595035992" sldId="321"/>
            <ac:spMk id="31" creationId="{BC5A15CE-B157-0B9D-9CCC-FCC4D2380041}"/>
          </ac:spMkLst>
        </pc:spChg>
        <pc:spChg chg="add mod topLvl">
          <ac:chgData name="James Boggs" userId="e68d4abc918da788" providerId="LiveId" clId="{F8DADBFA-C84A-4A12-BC66-BEFEEBF5F08C}" dt="2024-04-04T02:45:09.578" v="6041" actId="1076"/>
          <ac:spMkLst>
            <pc:docMk/>
            <pc:sldMk cId="3595035992" sldId="321"/>
            <ac:spMk id="32" creationId="{B9C580AD-3D14-780A-75AE-EA505F2150E1}"/>
          </ac:spMkLst>
        </pc:spChg>
        <pc:spChg chg="add mod topLvl">
          <ac:chgData name="James Boggs" userId="e68d4abc918da788" providerId="LiveId" clId="{F8DADBFA-C84A-4A12-BC66-BEFEEBF5F08C}" dt="2024-04-04T02:45:09.578" v="6041" actId="1076"/>
          <ac:spMkLst>
            <pc:docMk/>
            <pc:sldMk cId="3595035992" sldId="321"/>
            <ac:spMk id="33" creationId="{6AFE79C4-EEC6-535F-F97F-DAACCBDED74C}"/>
          </ac:spMkLst>
        </pc:spChg>
        <pc:spChg chg="add mod topLvl">
          <ac:chgData name="James Boggs" userId="e68d4abc918da788" providerId="LiveId" clId="{F8DADBFA-C84A-4A12-BC66-BEFEEBF5F08C}" dt="2024-04-04T02:45:09.578" v="6041" actId="1076"/>
          <ac:spMkLst>
            <pc:docMk/>
            <pc:sldMk cId="3595035992" sldId="321"/>
            <ac:spMk id="34" creationId="{EB13E010-875D-3E99-7844-835FC80796FD}"/>
          </ac:spMkLst>
        </pc:spChg>
        <pc:spChg chg="add mod topLvl">
          <ac:chgData name="James Boggs" userId="e68d4abc918da788" providerId="LiveId" clId="{F8DADBFA-C84A-4A12-BC66-BEFEEBF5F08C}" dt="2024-04-04T02:45:09.578" v="6041" actId="1076"/>
          <ac:spMkLst>
            <pc:docMk/>
            <pc:sldMk cId="3595035992" sldId="321"/>
            <ac:spMk id="35" creationId="{F92C4D5B-7C6E-085C-907B-F86C12A0B283}"/>
          </ac:spMkLst>
        </pc:spChg>
        <pc:spChg chg="add mod topLvl">
          <ac:chgData name="James Boggs" userId="e68d4abc918da788" providerId="LiveId" clId="{F8DADBFA-C84A-4A12-BC66-BEFEEBF5F08C}" dt="2024-04-04T02:45:09.578" v="6041" actId="1076"/>
          <ac:spMkLst>
            <pc:docMk/>
            <pc:sldMk cId="3595035992" sldId="321"/>
            <ac:spMk id="36" creationId="{7B3E7A1E-3615-F5CC-EB57-CB4583C6F953}"/>
          </ac:spMkLst>
        </pc:spChg>
        <pc:spChg chg="add mod topLvl">
          <ac:chgData name="James Boggs" userId="e68d4abc918da788" providerId="LiveId" clId="{F8DADBFA-C84A-4A12-BC66-BEFEEBF5F08C}" dt="2024-04-04T02:45:09.578" v="6041" actId="1076"/>
          <ac:spMkLst>
            <pc:docMk/>
            <pc:sldMk cId="3595035992" sldId="321"/>
            <ac:spMk id="38" creationId="{C5C5032F-D7D1-D73F-06C8-30918B6A4DCA}"/>
          </ac:spMkLst>
        </pc:spChg>
        <pc:spChg chg="add mod topLvl">
          <ac:chgData name="James Boggs" userId="e68d4abc918da788" providerId="LiveId" clId="{F8DADBFA-C84A-4A12-BC66-BEFEEBF5F08C}" dt="2024-04-04T02:45:16.185" v="6043" actId="1076"/>
          <ac:spMkLst>
            <pc:docMk/>
            <pc:sldMk cId="3595035992" sldId="321"/>
            <ac:spMk id="39" creationId="{B3264145-ABD3-5557-67D0-44C109064542}"/>
          </ac:spMkLst>
        </pc:spChg>
        <pc:spChg chg="add del mod">
          <ac:chgData name="James Boggs" userId="e68d4abc918da788" providerId="LiveId" clId="{F8DADBFA-C84A-4A12-BC66-BEFEEBF5F08C}" dt="2024-04-04T02:47:26.717" v="6052" actId="478"/>
          <ac:spMkLst>
            <pc:docMk/>
            <pc:sldMk cId="3595035992" sldId="321"/>
            <ac:spMk id="41" creationId="{6E59251B-1559-8594-190C-0F8528BF7D23}"/>
          </ac:spMkLst>
        </pc:spChg>
        <pc:spChg chg="add mod">
          <ac:chgData name="James Boggs" userId="e68d4abc918da788" providerId="LiveId" clId="{F8DADBFA-C84A-4A12-BC66-BEFEEBF5F08C}" dt="2024-04-04T02:47:14.846" v="6049" actId="1076"/>
          <ac:spMkLst>
            <pc:docMk/>
            <pc:sldMk cId="3595035992" sldId="321"/>
            <ac:spMk id="42" creationId="{133FEF8B-CB94-E3A8-C22E-15A9270ECDF1}"/>
          </ac:spMkLst>
        </pc:spChg>
        <pc:spChg chg="add mod">
          <ac:chgData name="James Boggs" userId="e68d4abc918da788" providerId="LiveId" clId="{F8DADBFA-C84A-4A12-BC66-BEFEEBF5F08C}" dt="2024-04-04T02:47:40.159" v="6061" actId="1076"/>
          <ac:spMkLst>
            <pc:docMk/>
            <pc:sldMk cId="3595035992" sldId="321"/>
            <ac:spMk id="43" creationId="{2C4EADC7-562B-8047-4B7B-54F23B8282DE}"/>
          </ac:spMkLst>
        </pc:spChg>
        <pc:spChg chg="add mod">
          <ac:chgData name="James Boggs" userId="e68d4abc918da788" providerId="LiveId" clId="{F8DADBFA-C84A-4A12-BC66-BEFEEBF5F08C}" dt="2024-04-04T02:47:32.965" v="6059" actId="20577"/>
          <ac:spMkLst>
            <pc:docMk/>
            <pc:sldMk cId="3595035992" sldId="321"/>
            <ac:spMk id="44" creationId="{5DC61276-FFA4-5495-3EC0-0E3C2CF7986D}"/>
          </ac:spMkLst>
        </pc:spChg>
        <pc:spChg chg="add del mod">
          <ac:chgData name="James Boggs" userId="e68d4abc918da788" providerId="LiveId" clId="{F8DADBFA-C84A-4A12-BC66-BEFEEBF5F08C}" dt="2024-04-04T02:47:37.277" v="6060" actId="478"/>
          <ac:spMkLst>
            <pc:docMk/>
            <pc:sldMk cId="3595035992" sldId="321"/>
            <ac:spMk id="46" creationId="{6D2E8EF3-3837-CD06-E0C7-264D9E6BA37A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48" creationId="{30A5E045-3363-DDE3-2A0E-33AEECAC100F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50" creationId="{360D5E8D-00BB-BFEF-1329-CCB6A22A6E6B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51" creationId="{5F2E8BCB-0B9E-52DF-5372-A9D1FAF6DB2E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52" creationId="{B91B34D0-BA35-5A67-28FE-798798101D71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53" creationId="{3B914421-2A0E-8FE6-6A2B-0D486464188A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54" creationId="{FEB509AB-D7B4-0230-231E-BE3A85630A51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56" creationId="{42DA4C79-8A59-7FAC-402D-211AB0EAF9DC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57" creationId="{5926F03D-57C3-1943-A10A-5F19AA3266E4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59" creationId="{30ACFF09-4B1A-F177-0AC3-602039CF0FDC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60" creationId="{CD99895A-DA6E-CC0F-B97E-9F4461DF9E03}"/>
          </ac:spMkLst>
        </pc:spChg>
        <pc:spChg chg="del">
          <ac:chgData name="James Boggs" userId="e68d4abc918da788" providerId="LiveId" clId="{F8DADBFA-C84A-4A12-BC66-BEFEEBF5F08C}" dt="2024-04-04T02:36:40.415" v="5996" actId="478"/>
          <ac:spMkLst>
            <pc:docMk/>
            <pc:sldMk cId="3595035992" sldId="321"/>
            <ac:spMk id="61" creationId="{85F7EFFA-99EF-303A-FBB1-A065A11F624A}"/>
          </ac:spMkLst>
        </pc:spChg>
        <pc:grpChg chg="add del mod">
          <ac:chgData name="James Boggs" userId="e68d4abc918da788" providerId="LiveId" clId="{F8DADBFA-C84A-4A12-BC66-BEFEEBF5F08C}" dt="2024-04-04T02:51:44.260" v="6093" actId="165"/>
          <ac:grpSpMkLst>
            <pc:docMk/>
            <pc:sldMk cId="3595035992" sldId="321"/>
            <ac:grpSpMk id="25" creationId="{D9D3436F-6D46-0F8C-EFEB-41440809D3D7}"/>
          </ac:grpSpMkLst>
        </pc:grpChg>
        <pc:grpChg chg="add del mod">
          <ac:chgData name="James Boggs" userId="e68d4abc918da788" providerId="LiveId" clId="{F8DADBFA-C84A-4A12-BC66-BEFEEBF5F08C}" dt="2024-04-04T02:44:51.384" v="6040" actId="165"/>
          <ac:grpSpMkLst>
            <pc:docMk/>
            <pc:sldMk cId="3595035992" sldId="321"/>
            <ac:grpSpMk id="40" creationId="{628FAAEC-C325-5A57-87E5-7911A71747A4}"/>
          </ac:grpSpMkLst>
        </pc:grpChg>
        <pc:graphicFrameChg chg="add del mod">
          <ac:chgData name="James Boggs" userId="e68d4abc918da788" providerId="LiveId" clId="{F8DADBFA-C84A-4A12-BC66-BEFEEBF5F08C}" dt="2024-04-04T03:04:04.480" v="6166" actId="478"/>
          <ac:graphicFrameMkLst>
            <pc:docMk/>
            <pc:sldMk cId="3595035992" sldId="321"/>
            <ac:graphicFrameMk id="49" creationId="{9017CB8B-1233-8BAA-44C8-CEC77FF2E2E7}"/>
          </ac:graphicFrameMkLst>
        </pc:graphicFrameChg>
        <pc:picChg chg="add del mod">
          <ac:chgData name="James Boggs" userId="e68d4abc918da788" providerId="LiveId" clId="{F8DADBFA-C84A-4A12-BC66-BEFEEBF5F08C}" dt="2024-04-04T02:42:42.411" v="6009" actId="478"/>
          <ac:picMkLst>
            <pc:docMk/>
            <pc:sldMk cId="3595035992" sldId="321"/>
            <ac:picMk id="4" creationId="{206202B8-2291-07D7-6653-0EDFBF738929}"/>
          </ac:picMkLst>
        </pc:picChg>
        <pc:picChg chg="del">
          <ac:chgData name="James Boggs" userId="e68d4abc918da788" providerId="LiveId" clId="{F8DADBFA-C84A-4A12-BC66-BEFEEBF5F08C}" dt="2024-04-04T02:36:40.415" v="5996" actId="478"/>
          <ac:picMkLst>
            <pc:docMk/>
            <pc:sldMk cId="3595035992" sldId="321"/>
            <ac:picMk id="5" creationId="{352FCEAA-8B4E-C4D7-2225-8DFA0A736FB7}"/>
          </ac:picMkLst>
        </pc:picChg>
        <pc:picChg chg="add del mod">
          <ac:chgData name="James Boggs" userId="e68d4abc918da788" providerId="LiveId" clId="{F8DADBFA-C84A-4A12-BC66-BEFEEBF5F08C}" dt="2024-04-04T03:01:21.671" v="6161" actId="478"/>
          <ac:picMkLst>
            <pc:docMk/>
            <pc:sldMk cId="3595035992" sldId="321"/>
            <ac:picMk id="7" creationId="{5C1EF848-58D9-295D-6E1D-44215BCD2815}"/>
          </ac:picMkLst>
        </pc:picChg>
        <pc:picChg chg="add mod topLvl">
          <ac:chgData name="James Boggs" userId="e68d4abc918da788" providerId="LiveId" clId="{F8DADBFA-C84A-4A12-BC66-BEFEEBF5F08C}" dt="2024-04-04T02:44:51.384" v="6040" actId="165"/>
          <ac:picMkLst>
            <pc:docMk/>
            <pc:sldMk cId="3595035992" sldId="321"/>
            <ac:picMk id="9" creationId="{76017461-9DD7-20AE-41D3-3402CD195F5F}"/>
          </ac:picMkLst>
        </pc:picChg>
        <pc:picChg chg="add mod">
          <ac:chgData name="James Boggs" userId="e68d4abc918da788" providerId="LiveId" clId="{F8DADBFA-C84A-4A12-BC66-BEFEEBF5F08C}" dt="2024-04-04T02:52:18.741" v="6103" actId="1076"/>
          <ac:picMkLst>
            <pc:docMk/>
            <pc:sldMk cId="3595035992" sldId="321"/>
            <ac:picMk id="11" creationId="{518C1519-CB8D-4E9B-C2EA-BC33A9FE45F0}"/>
          </ac:picMkLst>
        </pc:picChg>
        <pc:picChg chg="del">
          <ac:chgData name="James Boggs" userId="e68d4abc918da788" providerId="LiveId" clId="{F8DADBFA-C84A-4A12-BC66-BEFEEBF5F08C}" dt="2024-04-04T02:36:40.415" v="5996" actId="478"/>
          <ac:picMkLst>
            <pc:docMk/>
            <pc:sldMk cId="3595035992" sldId="321"/>
            <ac:picMk id="21" creationId="{23C7AF6D-8D00-BEDF-09B7-D49E570087AC}"/>
          </ac:picMkLst>
        </pc:picChg>
        <pc:picChg chg="add del mod topLvl">
          <ac:chgData name="James Boggs" userId="e68d4abc918da788" providerId="LiveId" clId="{F8DADBFA-C84A-4A12-BC66-BEFEEBF5F08C}" dt="2024-04-04T03:04:17.617" v="6172" actId="478"/>
          <ac:picMkLst>
            <pc:docMk/>
            <pc:sldMk cId="3595035992" sldId="321"/>
            <ac:picMk id="23" creationId="{EF1D004C-7AB5-6FED-CE8B-365CB6D1D879}"/>
          </ac:picMkLst>
        </pc:picChg>
        <pc:picChg chg="add del mod">
          <ac:chgData name="James Boggs" userId="e68d4abc918da788" providerId="LiveId" clId="{F8DADBFA-C84A-4A12-BC66-BEFEEBF5F08C}" dt="2024-04-04T02:59:17.391" v="6148" actId="478"/>
          <ac:picMkLst>
            <pc:docMk/>
            <pc:sldMk cId="3595035992" sldId="321"/>
            <ac:picMk id="28" creationId="{B8772BBD-CFB9-1989-D8DE-032E9EC2103C}"/>
          </ac:picMkLst>
        </pc:picChg>
        <pc:picChg chg="add mod topLvl">
          <ac:chgData name="James Boggs" userId="e68d4abc918da788" providerId="LiveId" clId="{F8DADBFA-C84A-4A12-BC66-BEFEEBF5F08C}" dt="2024-04-04T02:45:09.578" v="6041" actId="1076"/>
          <ac:picMkLst>
            <pc:docMk/>
            <pc:sldMk cId="3595035992" sldId="321"/>
            <ac:picMk id="29" creationId="{E07EA98E-16BF-B313-BEA4-3A7F38B1AD3D}"/>
          </ac:picMkLst>
        </pc:picChg>
        <pc:picChg chg="add del mod topLvl">
          <ac:chgData name="James Boggs" userId="e68d4abc918da788" providerId="LiveId" clId="{F8DADBFA-C84A-4A12-BC66-BEFEEBF5F08C}" dt="2024-04-04T02:58:28.652" v="6143" actId="478"/>
          <ac:picMkLst>
            <pc:docMk/>
            <pc:sldMk cId="3595035992" sldId="321"/>
            <ac:picMk id="37" creationId="{763872EF-D513-C54E-62BA-52A19C8433AF}"/>
          </ac:picMkLst>
        </pc:picChg>
        <pc:picChg chg="del">
          <ac:chgData name="James Boggs" userId="e68d4abc918da788" providerId="LiveId" clId="{F8DADBFA-C84A-4A12-BC66-BEFEEBF5F08C}" dt="2024-04-04T02:36:40.415" v="5996" actId="478"/>
          <ac:picMkLst>
            <pc:docMk/>
            <pc:sldMk cId="3595035992" sldId="321"/>
            <ac:picMk id="45" creationId="{57443550-DA9D-3E30-4096-DBA1C0B2A861}"/>
          </ac:picMkLst>
        </pc:picChg>
        <pc:picChg chg="add mod">
          <ac:chgData name="James Boggs" userId="e68d4abc918da788" providerId="LiveId" clId="{F8DADBFA-C84A-4A12-BC66-BEFEEBF5F08C}" dt="2024-04-04T03:01:18.220" v="6160" actId="1076"/>
          <ac:picMkLst>
            <pc:docMk/>
            <pc:sldMk cId="3595035992" sldId="321"/>
            <ac:picMk id="45" creationId="{5DC6AF13-4E6C-C4CC-7489-8D6AE74896F4}"/>
          </ac:picMkLst>
        </pc:picChg>
        <pc:picChg chg="add mod">
          <ac:chgData name="James Boggs" userId="e68d4abc918da788" providerId="LiveId" clId="{F8DADBFA-C84A-4A12-BC66-BEFEEBF5F08C}" dt="2024-04-04T03:01:32.843" v="6164" actId="1076"/>
          <ac:picMkLst>
            <pc:docMk/>
            <pc:sldMk cId="3595035992" sldId="321"/>
            <ac:picMk id="48" creationId="{8DE9957B-8B23-F1F8-1DCC-AD5DCD6E9736}"/>
          </ac:picMkLst>
        </pc:picChg>
        <pc:picChg chg="del">
          <ac:chgData name="James Boggs" userId="e68d4abc918da788" providerId="LiveId" clId="{F8DADBFA-C84A-4A12-BC66-BEFEEBF5F08C}" dt="2024-04-04T02:36:40.415" v="5996" actId="478"/>
          <ac:picMkLst>
            <pc:docMk/>
            <pc:sldMk cId="3595035992" sldId="321"/>
            <ac:picMk id="49" creationId="{9F0A8705-4DEC-1BA8-9A2B-B049FC40B63A}"/>
          </ac:picMkLst>
        </pc:picChg>
        <pc:picChg chg="add mod">
          <ac:chgData name="James Boggs" userId="e68d4abc918da788" providerId="LiveId" clId="{F8DADBFA-C84A-4A12-BC66-BEFEEBF5F08C}" dt="2024-04-04T03:04:25.626" v="6174" actId="1076"/>
          <ac:picMkLst>
            <pc:docMk/>
            <pc:sldMk cId="3595035992" sldId="321"/>
            <ac:picMk id="51" creationId="{606F5F2A-6D1E-4B4C-2440-5F72B5360534}"/>
          </ac:picMkLst>
        </pc:picChg>
        <pc:picChg chg="del">
          <ac:chgData name="James Boggs" userId="e68d4abc918da788" providerId="LiveId" clId="{F8DADBFA-C84A-4A12-BC66-BEFEEBF5F08C}" dt="2024-04-04T02:36:40.415" v="5996" actId="478"/>
          <ac:picMkLst>
            <pc:docMk/>
            <pc:sldMk cId="3595035992" sldId="321"/>
            <ac:picMk id="55" creationId="{620B7B8D-C543-34EB-9C67-5CA0A39E4BBC}"/>
          </ac:picMkLst>
        </pc:picChg>
        <pc:picChg chg="del">
          <ac:chgData name="James Boggs" userId="e68d4abc918da788" providerId="LiveId" clId="{F8DADBFA-C84A-4A12-BC66-BEFEEBF5F08C}" dt="2024-04-04T02:36:40.415" v="5996" actId="478"/>
          <ac:picMkLst>
            <pc:docMk/>
            <pc:sldMk cId="3595035992" sldId="321"/>
            <ac:picMk id="58" creationId="{2680E032-0F4E-605F-748E-97EAE80230DA}"/>
          </ac:picMkLst>
        </pc:picChg>
      </pc:sldChg>
      <pc:sldChg chg="add del mod modShow">
        <pc:chgData name="James Boggs" userId="e68d4abc918da788" providerId="LiveId" clId="{F8DADBFA-C84A-4A12-BC66-BEFEEBF5F08C}" dt="2024-04-04T03:18:11.954" v="6228" actId="729"/>
        <pc:sldMkLst>
          <pc:docMk/>
          <pc:sldMk cId="1774280712" sldId="322"/>
        </pc:sldMkLst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3222627317" sldId="322"/>
        </pc:sldMkLst>
      </pc:sldChg>
      <pc:sldChg chg="addSp delSp modSp add mod modAnim">
        <pc:chgData name="James Boggs" userId="e68d4abc918da788" providerId="LiveId" clId="{F8DADBFA-C84A-4A12-BC66-BEFEEBF5F08C}" dt="2024-04-04T03:17:19.220" v="6227" actId="688"/>
        <pc:sldMkLst>
          <pc:docMk/>
          <pc:sldMk cId="1255646658" sldId="323"/>
        </pc:sldMkLst>
        <pc:spChg chg="add del mod">
          <ac:chgData name="James Boggs" userId="e68d4abc918da788" providerId="LiveId" clId="{F8DADBFA-C84A-4A12-BC66-BEFEEBF5F08C}" dt="2024-04-04T03:16:09.188" v="6211" actId="478"/>
          <ac:spMkLst>
            <pc:docMk/>
            <pc:sldMk cId="1255646658" sldId="323"/>
            <ac:spMk id="7" creationId="{5D594B94-D546-1C94-655A-F2BB93EF8CC1}"/>
          </ac:spMkLst>
        </pc:spChg>
        <pc:spChg chg="mod">
          <ac:chgData name="James Boggs" userId="e68d4abc918da788" providerId="LiveId" clId="{F8DADBFA-C84A-4A12-BC66-BEFEEBF5F08C}" dt="2024-04-04T03:12:11.278" v="6197" actId="20577"/>
          <ac:spMkLst>
            <pc:docMk/>
            <pc:sldMk cId="1255646658" sldId="323"/>
            <ac:spMk id="10" creationId="{C7A57206-C215-B836-B3E9-DD3E12324058}"/>
          </ac:spMkLst>
        </pc:spChg>
        <pc:spChg chg="add mod">
          <ac:chgData name="James Boggs" userId="e68d4abc918da788" providerId="LiveId" clId="{F8DADBFA-C84A-4A12-BC66-BEFEEBF5F08C}" dt="2024-04-04T03:16:09.968" v="6212"/>
          <ac:spMkLst>
            <pc:docMk/>
            <pc:sldMk cId="1255646658" sldId="323"/>
            <ac:spMk id="13" creationId="{FD7F6012-59B7-B55E-6FA7-6C40CD396905}"/>
          </ac:spMkLst>
        </pc:spChg>
        <pc:spChg chg="mod">
          <ac:chgData name="James Boggs" userId="e68d4abc918da788" providerId="LiveId" clId="{F8DADBFA-C84A-4A12-BC66-BEFEEBF5F08C}" dt="2024-04-04T03:15:16.326" v="6199" actId="1076"/>
          <ac:spMkLst>
            <pc:docMk/>
            <pc:sldMk cId="1255646658" sldId="323"/>
            <ac:spMk id="14" creationId="{F6C21BA1-5109-C355-DA7A-8731E71FBDAF}"/>
          </ac:spMkLst>
        </pc:spChg>
        <pc:spChg chg="add mod">
          <ac:chgData name="James Boggs" userId="e68d4abc918da788" providerId="LiveId" clId="{F8DADBFA-C84A-4A12-BC66-BEFEEBF5F08C}" dt="2024-04-04T03:17:02.006" v="6221" actId="1076"/>
          <ac:spMkLst>
            <pc:docMk/>
            <pc:sldMk cId="1255646658" sldId="323"/>
            <ac:spMk id="22" creationId="{355A0A74-4508-E836-20DC-39956D19898D}"/>
          </ac:spMkLst>
        </pc:spChg>
        <pc:spChg chg="add mod">
          <ac:chgData name="James Boggs" userId="e68d4abc918da788" providerId="LiveId" clId="{F8DADBFA-C84A-4A12-BC66-BEFEEBF5F08C}" dt="2024-04-04T03:17:19.220" v="6227" actId="688"/>
          <ac:spMkLst>
            <pc:docMk/>
            <pc:sldMk cId="1255646658" sldId="323"/>
            <ac:spMk id="23" creationId="{0E0329EE-D6FF-FBFA-613A-90E2801238B6}"/>
          </ac:spMkLst>
        </pc:spChg>
      </pc:sldChg>
      <pc:sldChg chg="add del">
        <pc:chgData name="James Boggs" userId="e68d4abc918da788" providerId="LiveId" clId="{F8DADBFA-C84A-4A12-BC66-BEFEEBF5F08C}" dt="2024-04-03T20:21:45.172" v="3585"/>
        <pc:sldMkLst>
          <pc:docMk/>
          <pc:sldMk cId="4181914009" sldId="323"/>
        </pc:sldMkLst>
      </pc:sldChg>
      <pc:sldChg chg="modSp add del">
        <pc:chgData name="James Boggs" userId="e68d4abc918da788" providerId="LiveId" clId="{F8DADBFA-C84A-4A12-BC66-BEFEEBF5F08C}" dt="2024-04-03T20:21:45.172" v="3585"/>
        <pc:sldMkLst>
          <pc:docMk/>
          <pc:sldMk cId="2105243954" sldId="324"/>
        </pc:sldMkLst>
        <pc:graphicFrameChg chg="mod">
          <ac:chgData name="James Boggs" userId="e68d4abc918da788" providerId="LiveId" clId="{F8DADBFA-C84A-4A12-BC66-BEFEEBF5F08C}" dt="2024-04-03T20:00:25.752" v="3571"/>
          <ac:graphicFrameMkLst>
            <pc:docMk/>
            <pc:sldMk cId="2105243954" sldId="324"/>
            <ac:graphicFrameMk id="5" creationId="{E0260CF2-D2F2-5D09-4748-686BF0F727E0}"/>
          </ac:graphicFrameMkLst>
        </pc:graphicFrameChg>
      </pc:sldChg>
      <pc:sldChg chg="addSp delSp modSp new del mod">
        <pc:chgData name="James Boggs" userId="e68d4abc918da788" providerId="LiveId" clId="{F8DADBFA-C84A-4A12-BC66-BEFEEBF5F08C}" dt="2024-04-04T03:16:12.549" v="6213" actId="47"/>
        <pc:sldMkLst>
          <pc:docMk/>
          <pc:sldMk cId="2819591967" sldId="324"/>
        </pc:sldMkLst>
        <pc:spChg chg="del">
          <ac:chgData name="James Boggs" userId="e68d4abc918da788" providerId="LiveId" clId="{F8DADBFA-C84A-4A12-BC66-BEFEEBF5F08C}" dt="2024-04-04T03:16:02.628" v="6208" actId="478"/>
          <ac:spMkLst>
            <pc:docMk/>
            <pc:sldMk cId="2819591967" sldId="324"/>
            <ac:spMk id="3" creationId="{475F876E-F7F2-EBCF-C669-AB7A9AB6FFF1}"/>
          </ac:spMkLst>
        </pc:spChg>
        <pc:spChg chg="add mod">
          <ac:chgData name="James Boggs" userId="e68d4abc918da788" providerId="LiveId" clId="{F8DADBFA-C84A-4A12-BC66-BEFEEBF5F08C}" dt="2024-04-04T03:16:01.416" v="6207"/>
          <ac:spMkLst>
            <pc:docMk/>
            <pc:sldMk cId="2819591967" sldId="324"/>
            <ac:spMk id="5" creationId="{4CE27286-5A06-6AC5-C037-EF04A5BB3959}"/>
          </ac:spMkLst>
        </pc:spChg>
        <pc:spChg chg="add mod">
          <ac:chgData name="James Boggs" userId="e68d4abc918da788" providerId="LiveId" clId="{F8DADBFA-C84A-4A12-BC66-BEFEEBF5F08C}" dt="2024-04-04T03:16:01.416" v="6207"/>
          <ac:spMkLst>
            <pc:docMk/>
            <pc:sldMk cId="2819591967" sldId="324"/>
            <ac:spMk id="6" creationId="{EFB45180-3A40-C3E2-6692-DA4998568FC5}"/>
          </ac:spMkLst>
        </pc:spChg>
        <pc:spChg chg="add mod">
          <ac:chgData name="James Boggs" userId="e68d4abc918da788" providerId="LiveId" clId="{F8DADBFA-C84A-4A12-BC66-BEFEEBF5F08C}" dt="2024-04-04T03:16:04.878" v="6209" actId="1076"/>
          <ac:spMkLst>
            <pc:docMk/>
            <pc:sldMk cId="2819591967" sldId="324"/>
            <ac:spMk id="7" creationId="{A1BB5546-114A-39FD-AC85-8C8F33E3CA80}"/>
          </ac:spMkLst>
        </pc:spChg>
      </pc:sldChg>
      <pc:sldChg chg="addSp delSp modSp new mod modAnim chgLayout">
        <pc:chgData name="James Boggs" userId="e68d4abc918da788" providerId="LiveId" clId="{F8DADBFA-C84A-4A12-BC66-BEFEEBF5F08C}" dt="2024-04-05T12:03:27.527" v="9047" actId="14100"/>
        <pc:sldMkLst>
          <pc:docMk/>
          <pc:sldMk cId="3950206443" sldId="324"/>
        </pc:sldMkLst>
        <pc:spChg chg="mod ord">
          <ac:chgData name="James Boggs" userId="e68d4abc918da788" providerId="LiveId" clId="{F8DADBFA-C84A-4A12-BC66-BEFEEBF5F08C}" dt="2024-04-04T14:16:51.346" v="7080" actId="20577"/>
          <ac:spMkLst>
            <pc:docMk/>
            <pc:sldMk cId="3950206443" sldId="324"/>
            <ac:spMk id="2" creationId="{2E74C9E4-224E-85AD-3BBE-D593C6007F54}"/>
          </ac:spMkLst>
        </pc:spChg>
        <pc:spChg chg="del">
          <ac:chgData name="James Boggs" userId="e68d4abc918da788" providerId="LiveId" clId="{F8DADBFA-C84A-4A12-BC66-BEFEEBF5F08C}" dt="2024-04-04T13:30:23.755" v="6622" actId="478"/>
          <ac:spMkLst>
            <pc:docMk/>
            <pc:sldMk cId="3950206443" sldId="324"/>
            <ac:spMk id="3" creationId="{C03C8FB6-EE07-B81E-594F-97F8C0F26340}"/>
          </ac:spMkLst>
        </pc:spChg>
        <pc:spChg chg="add mod">
          <ac:chgData name="James Boggs" userId="e68d4abc918da788" providerId="LiveId" clId="{F8DADBFA-C84A-4A12-BC66-BEFEEBF5F08C}" dt="2024-04-05T12:02:37.901" v="9037" actId="1076"/>
          <ac:spMkLst>
            <pc:docMk/>
            <pc:sldMk cId="3950206443" sldId="324"/>
            <ac:spMk id="3" creationId="{FC0EA9B2-430F-A1DB-A422-ECFD68A44F85}"/>
          </ac:spMkLst>
        </pc:spChg>
        <pc:spChg chg="mod ord">
          <ac:chgData name="James Boggs" userId="e68d4abc918da788" providerId="LiveId" clId="{F8DADBFA-C84A-4A12-BC66-BEFEEBF5F08C}" dt="2024-04-04T13:52:27.525" v="6795" actId="700"/>
          <ac:spMkLst>
            <pc:docMk/>
            <pc:sldMk cId="3950206443" sldId="324"/>
            <ac:spMk id="4" creationId="{11F4A5A2-2DA6-B074-45A9-BF1422F2AFB2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5" creationId="{36F10AAD-CECF-06B2-EB7F-BCB3A2AAA62B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6" creationId="{56D42241-3FE7-4BC5-9307-362FF67412A5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7" creationId="{361DF677-E38A-4858-74DE-CB7050883381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8" creationId="{DF9CC7B4-8432-FCA3-18EA-D0DC149C8868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10" creationId="{4A62F9EB-2D8A-1AA4-2EE2-AE202F4726AF}"/>
          </ac:spMkLst>
        </pc:spChg>
        <pc:spChg chg="add del mod">
          <ac:chgData name="James Boggs" userId="e68d4abc918da788" providerId="LiveId" clId="{F8DADBFA-C84A-4A12-BC66-BEFEEBF5F08C}" dt="2024-04-04T13:52:06.784" v="6791" actId="478"/>
          <ac:spMkLst>
            <pc:docMk/>
            <pc:sldMk cId="3950206443" sldId="324"/>
            <ac:spMk id="11" creationId="{A8A8AD35-E17E-4374-D303-03E24E95C456}"/>
          </ac:spMkLst>
        </pc:spChg>
        <pc:spChg chg="add del mod">
          <ac:chgData name="James Boggs" userId="e68d4abc918da788" providerId="LiveId" clId="{F8DADBFA-C84A-4A12-BC66-BEFEEBF5F08C}" dt="2024-04-04T13:52:02.065" v="6788" actId="478"/>
          <ac:spMkLst>
            <pc:docMk/>
            <pc:sldMk cId="3950206443" sldId="324"/>
            <ac:spMk id="12" creationId="{B253690D-9524-E944-C5B6-BC821A4A9353}"/>
          </ac:spMkLst>
        </pc:spChg>
        <pc:spChg chg="add del mod">
          <ac:chgData name="James Boggs" userId="e68d4abc918da788" providerId="LiveId" clId="{F8DADBFA-C84A-4A12-BC66-BEFEEBF5F08C}" dt="2024-04-04T13:52:07.404" v="6792" actId="478"/>
          <ac:spMkLst>
            <pc:docMk/>
            <pc:sldMk cId="3950206443" sldId="324"/>
            <ac:spMk id="13" creationId="{E4614BA4-C7DD-7921-D882-C00CC1F52928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15" creationId="{9D080126-4831-16E0-988B-8CF5F32CB8D5}"/>
          </ac:spMkLst>
        </pc:spChg>
        <pc:spChg chg="add del mod">
          <ac:chgData name="James Boggs" userId="e68d4abc918da788" providerId="LiveId" clId="{F8DADBFA-C84A-4A12-BC66-BEFEEBF5F08C}" dt="2024-04-04T13:51:59.764" v="6785" actId="478"/>
          <ac:spMkLst>
            <pc:docMk/>
            <pc:sldMk cId="3950206443" sldId="324"/>
            <ac:spMk id="16" creationId="{FE159A5B-D24E-1B9D-2C20-90E83975CF52}"/>
          </ac:spMkLst>
        </pc:spChg>
        <pc:spChg chg="add del mod">
          <ac:chgData name="James Boggs" userId="e68d4abc918da788" providerId="LiveId" clId="{F8DADBFA-C84A-4A12-BC66-BEFEEBF5F08C}" dt="2024-04-04T13:52:00.546" v="6786" actId="478"/>
          <ac:spMkLst>
            <pc:docMk/>
            <pc:sldMk cId="3950206443" sldId="324"/>
            <ac:spMk id="17" creationId="{ACFE61E6-93C9-1419-D607-4D21D0DB4032}"/>
          </ac:spMkLst>
        </pc:spChg>
        <pc:spChg chg="add del mod">
          <ac:chgData name="James Boggs" userId="e68d4abc918da788" providerId="LiveId" clId="{F8DADBFA-C84A-4A12-BC66-BEFEEBF5F08C}" dt="2024-04-04T13:52:08.071" v="6793" actId="478"/>
          <ac:spMkLst>
            <pc:docMk/>
            <pc:sldMk cId="3950206443" sldId="324"/>
            <ac:spMk id="18" creationId="{DC69A8CE-590D-BDBE-E35E-E7FFA6A24771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19" creationId="{93176F82-2A72-9865-BA80-80EDE87EA939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20" creationId="{CC6A069A-7EA2-66B0-6E4D-4325831C0656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23" creationId="{5C47AE35-A842-E5A2-B70A-811135209309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24" creationId="{CFA98490-E7E9-A7E2-29D6-ABFB3A43A1AE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25" creationId="{E42DAF4E-8274-80CF-3BC3-5683027C69FB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26" creationId="{36F0F65E-3A03-B119-5E32-D35B722D5E44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27" creationId="{6E71A753-666E-BDC4-DCFD-28704DADCE34}"/>
          </ac:spMkLst>
        </pc:spChg>
        <pc:spChg chg="add del mod">
          <ac:chgData name="James Boggs" userId="e68d4abc918da788" providerId="LiveId" clId="{F8DADBFA-C84A-4A12-BC66-BEFEEBF5F08C}" dt="2024-04-04T13:45:28.488" v="6715" actId="478"/>
          <ac:spMkLst>
            <pc:docMk/>
            <pc:sldMk cId="3950206443" sldId="324"/>
            <ac:spMk id="30" creationId="{2BE19AF7-3B0C-DFFF-EE7E-5523A2904B52}"/>
          </ac:spMkLst>
        </pc:spChg>
        <pc:spChg chg="add mod">
          <ac:chgData name="James Boggs" userId="e68d4abc918da788" providerId="LiveId" clId="{F8DADBFA-C84A-4A12-BC66-BEFEEBF5F08C}" dt="2024-04-04T13:42:20.599" v="6682" actId="571"/>
          <ac:spMkLst>
            <pc:docMk/>
            <pc:sldMk cId="3950206443" sldId="324"/>
            <ac:spMk id="31" creationId="{585B49ED-BC92-92AD-3A94-AC0F53507BDA}"/>
          </ac:spMkLst>
        </pc:spChg>
        <pc:spChg chg="add mod">
          <ac:chgData name="James Boggs" userId="e68d4abc918da788" providerId="LiveId" clId="{F8DADBFA-C84A-4A12-BC66-BEFEEBF5F08C}" dt="2024-04-04T13:52:03.516" v="6790"/>
          <ac:spMkLst>
            <pc:docMk/>
            <pc:sldMk cId="3950206443" sldId="324"/>
            <ac:spMk id="33" creationId="{8CFA117E-CE01-03C4-D205-02B4A9BD3683}"/>
          </ac:spMkLst>
        </pc:spChg>
        <pc:spChg chg="add mod">
          <ac:chgData name="James Boggs" userId="e68d4abc918da788" providerId="LiveId" clId="{F8DADBFA-C84A-4A12-BC66-BEFEEBF5F08C}" dt="2024-04-04T13:52:03.516" v="6790"/>
          <ac:spMkLst>
            <pc:docMk/>
            <pc:sldMk cId="3950206443" sldId="324"/>
            <ac:spMk id="34" creationId="{3FC04EF3-F624-1769-8666-CED4476635AD}"/>
          </ac:spMkLst>
        </pc:spChg>
        <pc:spChg chg="add mod">
          <ac:chgData name="James Boggs" userId="e68d4abc918da788" providerId="LiveId" clId="{F8DADBFA-C84A-4A12-BC66-BEFEEBF5F08C}" dt="2024-04-04T13:52:03.516" v="6790"/>
          <ac:spMkLst>
            <pc:docMk/>
            <pc:sldMk cId="3950206443" sldId="324"/>
            <ac:spMk id="35" creationId="{1A6C2EA4-B625-0976-DABC-82429DBC7F69}"/>
          </ac:spMkLst>
        </pc:spChg>
        <pc:spChg chg="add mod">
          <ac:chgData name="James Boggs" userId="e68d4abc918da788" providerId="LiveId" clId="{F8DADBFA-C84A-4A12-BC66-BEFEEBF5F08C}" dt="2024-04-04T13:52:03.516" v="6790"/>
          <ac:spMkLst>
            <pc:docMk/>
            <pc:sldMk cId="3950206443" sldId="324"/>
            <ac:spMk id="37" creationId="{F87662F3-EE14-B2FE-EF6C-78AEF0B108E8}"/>
          </ac:spMkLst>
        </pc:spChg>
        <pc:spChg chg="add mod">
          <ac:chgData name="James Boggs" userId="e68d4abc918da788" providerId="LiveId" clId="{F8DADBFA-C84A-4A12-BC66-BEFEEBF5F08C}" dt="2024-04-04T13:52:03.516" v="6790"/>
          <ac:spMkLst>
            <pc:docMk/>
            <pc:sldMk cId="3950206443" sldId="324"/>
            <ac:spMk id="38" creationId="{99725446-12FA-7951-96EF-87FAA9E07849}"/>
          </ac:spMkLst>
        </pc:spChg>
        <pc:spChg chg="add mod">
          <ac:chgData name="James Boggs" userId="e68d4abc918da788" providerId="LiveId" clId="{F8DADBFA-C84A-4A12-BC66-BEFEEBF5F08C}" dt="2024-04-04T13:52:03.516" v="6790"/>
          <ac:spMkLst>
            <pc:docMk/>
            <pc:sldMk cId="3950206443" sldId="324"/>
            <ac:spMk id="39" creationId="{62C55142-39FC-9EBE-25DE-5B2C3357206F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41" creationId="{A4385A87-0BB9-0D62-03D1-E89CC7C865CA}"/>
          </ac:spMkLst>
        </pc:spChg>
        <pc:spChg chg="add mod">
          <ac:chgData name="James Boggs" userId="e68d4abc918da788" providerId="LiveId" clId="{F8DADBFA-C84A-4A12-BC66-BEFEEBF5F08C}" dt="2024-04-05T12:03:27.527" v="9047" actId="14100"/>
          <ac:spMkLst>
            <pc:docMk/>
            <pc:sldMk cId="3950206443" sldId="324"/>
            <ac:spMk id="42" creationId="{5CDAC4E9-C4F2-42DB-36B0-1D50CA003113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43" creationId="{E1EB0848-DB40-DE93-8317-0D91A3DFDE3A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45" creationId="{465CB09A-066E-75AB-4CDB-1E19C199A52B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46" creationId="{4CFA4E1B-6CD7-6DC0-0350-2FD5C9AED0AE}"/>
          </ac:spMkLst>
        </pc:spChg>
        <pc:spChg chg="add mod">
          <ac:chgData name="James Boggs" userId="e68d4abc918da788" providerId="LiveId" clId="{F8DADBFA-C84A-4A12-BC66-BEFEEBF5F08C}" dt="2024-04-04T13:53:38.609" v="6841" actId="1076"/>
          <ac:spMkLst>
            <pc:docMk/>
            <pc:sldMk cId="3950206443" sldId="324"/>
            <ac:spMk id="47" creationId="{4DB8EB4B-1CBE-4CCC-61D1-E3691CBDA10E}"/>
          </ac:spMkLst>
        </pc:spChg>
        <pc:spChg chg="add del mod ord">
          <ac:chgData name="James Boggs" userId="e68d4abc918da788" providerId="LiveId" clId="{F8DADBFA-C84A-4A12-BC66-BEFEEBF5F08C}" dt="2024-04-04T13:53:08.037" v="6838" actId="478"/>
          <ac:spMkLst>
            <pc:docMk/>
            <pc:sldMk cId="3950206443" sldId="324"/>
            <ac:spMk id="48" creationId="{99E04894-7639-A3A4-11B4-FBB47267A113}"/>
          </ac:spMkLst>
        </pc:spChg>
        <pc:spChg chg="add del mod">
          <ac:chgData name="James Boggs" userId="e68d4abc918da788" providerId="LiveId" clId="{F8DADBFA-C84A-4A12-BC66-BEFEEBF5F08C}" dt="2024-04-04T13:53:10.153" v="6840" actId="478"/>
          <ac:spMkLst>
            <pc:docMk/>
            <pc:sldMk cId="3950206443" sldId="324"/>
            <ac:spMk id="50" creationId="{923DA2B7-BCE4-4C59-F4C1-A686E5048B43}"/>
          </ac:spMkLst>
        </pc:spChg>
        <pc:spChg chg="add mod">
          <ac:chgData name="James Boggs" userId="e68d4abc918da788" providerId="LiveId" clId="{F8DADBFA-C84A-4A12-BC66-BEFEEBF5F08C}" dt="2024-04-04T14:04:22.327" v="7006"/>
          <ac:spMkLst>
            <pc:docMk/>
            <pc:sldMk cId="3950206443" sldId="324"/>
            <ac:spMk id="52" creationId="{9D91DC5B-18A4-ACA5-DD02-DFC60E5D317E}"/>
          </ac:spMkLst>
        </pc:spChg>
        <pc:spChg chg="add del mod">
          <ac:chgData name="James Boggs" userId="e68d4abc918da788" providerId="LiveId" clId="{F8DADBFA-C84A-4A12-BC66-BEFEEBF5F08C}" dt="2024-04-04T14:11:28.130" v="7056" actId="478"/>
          <ac:spMkLst>
            <pc:docMk/>
            <pc:sldMk cId="3950206443" sldId="324"/>
            <ac:spMk id="54" creationId="{DDFC410A-AB03-DAED-68FC-D69A9232A0CB}"/>
          </ac:spMkLst>
        </pc:spChg>
        <pc:spChg chg="add del mod">
          <ac:chgData name="James Boggs" userId="e68d4abc918da788" providerId="LiveId" clId="{F8DADBFA-C84A-4A12-BC66-BEFEEBF5F08C}" dt="2024-04-04T14:09:21.516" v="7044" actId="478"/>
          <ac:spMkLst>
            <pc:docMk/>
            <pc:sldMk cId="3950206443" sldId="324"/>
            <ac:spMk id="55" creationId="{DE71A76D-1AE1-0009-F49C-FE8FBCB9A755}"/>
          </ac:spMkLst>
        </pc:spChg>
        <pc:spChg chg="add del mod">
          <ac:chgData name="James Boggs" userId="e68d4abc918da788" providerId="LiveId" clId="{F8DADBFA-C84A-4A12-BC66-BEFEEBF5F08C}" dt="2024-04-04T14:08:52.403" v="7040" actId="478"/>
          <ac:spMkLst>
            <pc:docMk/>
            <pc:sldMk cId="3950206443" sldId="324"/>
            <ac:spMk id="56" creationId="{B13E7630-3AF0-274D-CB4B-E34F51AD1457}"/>
          </ac:spMkLst>
        </pc:spChg>
        <pc:spChg chg="add mod">
          <ac:chgData name="James Boggs" userId="e68d4abc918da788" providerId="LiveId" clId="{F8DADBFA-C84A-4A12-BC66-BEFEEBF5F08C}" dt="2024-04-04T14:13:40.019" v="7067" actId="1076"/>
          <ac:spMkLst>
            <pc:docMk/>
            <pc:sldMk cId="3950206443" sldId="324"/>
            <ac:spMk id="57" creationId="{A468A8CC-576A-243B-0FE8-CE8C11D25575}"/>
          </ac:spMkLst>
        </pc:spChg>
        <pc:spChg chg="add mod">
          <ac:chgData name="James Boggs" userId="e68d4abc918da788" providerId="LiveId" clId="{F8DADBFA-C84A-4A12-BC66-BEFEEBF5F08C}" dt="2024-04-04T14:08:02.300" v="7035"/>
          <ac:spMkLst>
            <pc:docMk/>
            <pc:sldMk cId="3950206443" sldId="324"/>
            <ac:spMk id="59" creationId="{AE06992E-648E-10FA-2A61-EDB7452962FE}"/>
          </ac:spMkLst>
        </pc:spChg>
        <pc:spChg chg="add del mod">
          <ac:chgData name="James Boggs" userId="e68d4abc918da788" providerId="LiveId" clId="{F8DADBFA-C84A-4A12-BC66-BEFEEBF5F08C}" dt="2024-04-04T14:15:51.891" v="7077" actId="478"/>
          <ac:spMkLst>
            <pc:docMk/>
            <pc:sldMk cId="3950206443" sldId="324"/>
            <ac:spMk id="60" creationId="{A3F66581-5DB2-A3DF-4487-53E17E0E38C8}"/>
          </ac:spMkLst>
        </pc:spChg>
        <pc:picChg chg="add del mod">
          <ac:chgData name="James Boggs" userId="e68d4abc918da788" providerId="LiveId" clId="{F8DADBFA-C84A-4A12-BC66-BEFEEBF5F08C}" dt="2024-04-04T13:52:02.855" v="6789" actId="478"/>
          <ac:picMkLst>
            <pc:docMk/>
            <pc:sldMk cId="3950206443" sldId="324"/>
            <ac:picMk id="9" creationId="{88BFF1E7-B9A7-82F0-0A3B-8795DF7C24A1}"/>
          </ac:picMkLst>
        </pc:picChg>
        <pc:picChg chg="add del mod">
          <ac:chgData name="James Boggs" userId="e68d4abc918da788" providerId="LiveId" clId="{F8DADBFA-C84A-4A12-BC66-BEFEEBF5F08C}" dt="2024-04-04T13:52:01.024" v="6787" actId="478"/>
          <ac:picMkLst>
            <pc:docMk/>
            <pc:sldMk cId="3950206443" sldId="324"/>
            <ac:picMk id="14" creationId="{EF0A375D-399B-53D4-CA58-3041FB59EBE4}"/>
          </ac:picMkLst>
        </pc:picChg>
        <pc:picChg chg="add mod">
          <ac:chgData name="James Boggs" userId="e68d4abc918da788" providerId="LiveId" clId="{F8DADBFA-C84A-4A12-BC66-BEFEEBF5F08C}" dt="2024-04-04T13:52:03.516" v="6790"/>
          <ac:picMkLst>
            <pc:docMk/>
            <pc:sldMk cId="3950206443" sldId="324"/>
            <ac:picMk id="32" creationId="{A256D031-DBF8-B1E1-E2C8-58C7B0DEC433}"/>
          </ac:picMkLst>
        </pc:picChg>
        <pc:picChg chg="add mod">
          <ac:chgData name="James Boggs" userId="e68d4abc918da788" providerId="LiveId" clId="{F8DADBFA-C84A-4A12-BC66-BEFEEBF5F08C}" dt="2024-04-04T13:52:03.516" v="6790"/>
          <ac:picMkLst>
            <pc:docMk/>
            <pc:sldMk cId="3950206443" sldId="324"/>
            <ac:picMk id="36" creationId="{052513AF-235F-A958-6BA4-983BA8BF8CDF}"/>
          </ac:picMkLst>
        </pc:picChg>
        <pc:picChg chg="add mod">
          <ac:chgData name="James Boggs" userId="e68d4abc918da788" providerId="LiveId" clId="{F8DADBFA-C84A-4A12-BC66-BEFEEBF5F08C}" dt="2024-04-04T14:04:56.104" v="7009" actId="1076"/>
          <ac:picMkLst>
            <pc:docMk/>
            <pc:sldMk cId="3950206443" sldId="324"/>
            <ac:picMk id="40" creationId="{1F8C08FD-F8B5-09B4-F1C6-481C0D469BD9}"/>
          </ac:picMkLst>
        </pc:picChg>
        <pc:picChg chg="add mod">
          <ac:chgData name="James Boggs" userId="e68d4abc918da788" providerId="LiveId" clId="{F8DADBFA-C84A-4A12-BC66-BEFEEBF5F08C}" dt="2024-04-04T13:53:38.609" v="6841" actId="1076"/>
          <ac:picMkLst>
            <pc:docMk/>
            <pc:sldMk cId="3950206443" sldId="324"/>
            <ac:picMk id="44" creationId="{3C5276D5-20CD-FADF-206D-07D5B5047F1C}"/>
          </ac:picMkLst>
        </pc:picChg>
        <pc:picChg chg="add mod">
          <ac:chgData name="James Boggs" userId="e68d4abc918da788" providerId="LiveId" clId="{F8DADBFA-C84A-4A12-BC66-BEFEEBF5F08C}" dt="2024-04-04T14:04:22.327" v="7006"/>
          <ac:picMkLst>
            <pc:docMk/>
            <pc:sldMk cId="3950206443" sldId="324"/>
            <ac:picMk id="51" creationId="{9E48A2EE-4B9C-EF1A-55D6-064DA43C08AD}"/>
          </ac:picMkLst>
        </pc:picChg>
        <pc:picChg chg="add del mod">
          <ac:chgData name="James Boggs" userId="e68d4abc918da788" providerId="LiveId" clId="{F8DADBFA-C84A-4A12-BC66-BEFEEBF5F08C}" dt="2024-04-04T14:06:05.037" v="7019" actId="478"/>
          <ac:picMkLst>
            <pc:docMk/>
            <pc:sldMk cId="3950206443" sldId="324"/>
            <ac:picMk id="53" creationId="{115A06C8-02D5-2D29-29A5-5024B5FE671E}"/>
          </ac:picMkLst>
        </pc:picChg>
        <pc:picChg chg="add mod">
          <ac:chgData name="James Boggs" userId="e68d4abc918da788" providerId="LiveId" clId="{F8DADBFA-C84A-4A12-BC66-BEFEEBF5F08C}" dt="2024-04-04T14:08:02.300" v="7035"/>
          <ac:picMkLst>
            <pc:docMk/>
            <pc:sldMk cId="3950206443" sldId="324"/>
            <ac:picMk id="58" creationId="{2BB0A521-0759-8797-F71B-AA173225EE9F}"/>
          </ac:picMkLst>
        </pc:picChg>
        <pc:cxnChg chg="add mod">
          <ac:chgData name="James Boggs" userId="e68d4abc918da788" providerId="LiveId" clId="{F8DADBFA-C84A-4A12-BC66-BEFEEBF5F08C}" dt="2024-04-04T13:53:38.609" v="6841" actId="1076"/>
          <ac:cxnSpMkLst>
            <pc:docMk/>
            <pc:sldMk cId="3950206443" sldId="324"/>
            <ac:cxnSpMk id="21" creationId="{F63DFE32-E6FE-5D4B-6414-6E3FB1CDB310}"/>
          </ac:cxnSpMkLst>
        </pc:cxnChg>
        <pc:cxnChg chg="add mod">
          <ac:chgData name="James Boggs" userId="e68d4abc918da788" providerId="LiveId" clId="{F8DADBFA-C84A-4A12-BC66-BEFEEBF5F08C}" dt="2024-04-04T13:53:38.609" v="6841" actId="1076"/>
          <ac:cxnSpMkLst>
            <pc:docMk/>
            <pc:sldMk cId="3950206443" sldId="324"/>
            <ac:cxnSpMk id="22" creationId="{83FDE314-9B7B-3DA9-CDA5-B62932D63256}"/>
          </ac:cxnSpMkLst>
        </pc:cxnChg>
        <pc:cxnChg chg="add mod">
          <ac:chgData name="James Boggs" userId="e68d4abc918da788" providerId="LiveId" clId="{F8DADBFA-C84A-4A12-BC66-BEFEEBF5F08C}" dt="2024-04-04T13:53:38.609" v="6841" actId="1076"/>
          <ac:cxnSpMkLst>
            <pc:docMk/>
            <pc:sldMk cId="3950206443" sldId="324"/>
            <ac:cxnSpMk id="28" creationId="{D223291D-1815-540A-2810-ECE691CC091A}"/>
          </ac:cxnSpMkLst>
        </pc:cxnChg>
        <pc:cxnChg chg="add mod">
          <ac:chgData name="James Boggs" userId="e68d4abc918da788" providerId="LiveId" clId="{F8DADBFA-C84A-4A12-BC66-BEFEEBF5F08C}" dt="2024-04-04T13:53:38.609" v="6841" actId="1076"/>
          <ac:cxnSpMkLst>
            <pc:docMk/>
            <pc:sldMk cId="3950206443" sldId="324"/>
            <ac:cxnSpMk id="29" creationId="{41A2110D-614B-DF5B-9661-18B7B689CB47}"/>
          </ac:cxnSpMkLst>
        </pc:cxnChg>
      </pc:sldChg>
      <pc:sldChg chg="new del">
        <pc:chgData name="James Boggs" userId="e68d4abc918da788" providerId="LiveId" clId="{F8DADBFA-C84A-4A12-BC66-BEFEEBF5F08C}" dt="2024-04-04T14:20:07.234" v="7085" actId="680"/>
        <pc:sldMkLst>
          <pc:docMk/>
          <pc:sldMk cId="1636941667" sldId="325"/>
        </pc:sldMkLst>
      </pc:sldChg>
      <pc:sldChg chg="addSp delSp modSp add del mod ord modAnim modShow">
        <pc:chgData name="James Boggs" userId="e68d4abc918da788" providerId="LiveId" clId="{F8DADBFA-C84A-4A12-BC66-BEFEEBF5F08C}" dt="2024-04-04T14:28:22.105" v="7287" actId="478"/>
        <pc:sldMkLst>
          <pc:docMk/>
          <pc:sldMk cId="2552073121" sldId="325"/>
        </pc:sldMkLst>
        <pc:spChg chg="mod">
          <ac:chgData name="James Boggs" userId="e68d4abc918da788" providerId="LiveId" clId="{F8DADBFA-C84A-4A12-BC66-BEFEEBF5F08C}" dt="2024-04-04T14:24:33.526" v="7147" actId="6549"/>
          <ac:spMkLst>
            <pc:docMk/>
            <pc:sldMk cId="2552073121" sldId="325"/>
            <ac:spMk id="2" creationId="{2E74C9E4-224E-85AD-3BBE-D593C6007F54}"/>
          </ac:spMkLst>
        </pc:spChg>
        <pc:spChg chg="add del">
          <ac:chgData name="James Boggs" userId="e68d4abc918da788" providerId="LiveId" clId="{F8DADBFA-C84A-4A12-BC66-BEFEEBF5F08C}" dt="2024-04-04T13:54:58.738" v="6864" actId="478"/>
          <ac:spMkLst>
            <pc:docMk/>
            <pc:sldMk cId="2552073121" sldId="325"/>
            <ac:spMk id="3" creationId="{93789BC0-1A00-793B-FB5B-E82468887AE5}"/>
          </ac:spMkLst>
        </pc:spChg>
        <pc:spChg chg="del mod">
          <ac:chgData name="James Boggs" userId="e68d4abc918da788" providerId="LiveId" clId="{F8DADBFA-C84A-4A12-BC66-BEFEEBF5F08C}" dt="2024-04-04T13:54:21.401" v="6845" actId="478"/>
          <ac:spMkLst>
            <pc:docMk/>
            <pc:sldMk cId="2552073121" sldId="325"/>
            <ac:spMk id="5" creationId="{36F10AAD-CECF-06B2-EB7F-BCB3A2AAA62B}"/>
          </ac:spMkLst>
        </pc:spChg>
        <pc:spChg chg="mod">
          <ac:chgData name="James Boggs" userId="e68d4abc918da788" providerId="LiveId" clId="{F8DADBFA-C84A-4A12-BC66-BEFEEBF5F08C}" dt="2024-04-04T14:07:42.341" v="7033" actId="1076"/>
          <ac:spMkLst>
            <pc:docMk/>
            <pc:sldMk cId="2552073121" sldId="325"/>
            <ac:spMk id="6" creationId="{56D42241-3FE7-4BC5-9307-362FF67412A5}"/>
          </ac:spMkLst>
        </pc:spChg>
        <pc:spChg chg="mod">
          <ac:chgData name="James Boggs" userId="e68d4abc918da788" providerId="LiveId" clId="{F8DADBFA-C84A-4A12-BC66-BEFEEBF5F08C}" dt="2024-04-04T13:54:41.843" v="6861" actId="1076"/>
          <ac:spMkLst>
            <pc:docMk/>
            <pc:sldMk cId="2552073121" sldId="325"/>
            <ac:spMk id="7" creationId="{361DF677-E38A-4858-74DE-CB7050883381}"/>
          </ac:spMkLst>
        </pc:spChg>
        <pc:spChg chg="del">
          <ac:chgData name="James Boggs" userId="e68d4abc918da788" providerId="LiveId" clId="{F8DADBFA-C84A-4A12-BC66-BEFEEBF5F08C}" dt="2024-04-04T13:54:27.048" v="6849" actId="478"/>
          <ac:spMkLst>
            <pc:docMk/>
            <pc:sldMk cId="2552073121" sldId="325"/>
            <ac:spMk id="8" creationId="{DF9CC7B4-8432-FCA3-18EA-D0DC149C8868}"/>
          </ac:spMkLst>
        </pc:spChg>
        <pc:spChg chg="add mod">
          <ac:chgData name="James Boggs" userId="e68d4abc918da788" providerId="LiveId" clId="{F8DADBFA-C84A-4A12-BC66-BEFEEBF5F08C}" dt="2024-04-04T13:58:56.181" v="6915" actId="1076"/>
          <ac:spMkLst>
            <pc:docMk/>
            <pc:sldMk cId="2552073121" sldId="325"/>
            <ac:spMk id="9" creationId="{CB8AA125-EAE3-8230-798E-5725EAE7ED46}"/>
          </ac:spMkLst>
        </pc:spChg>
        <pc:spChg chg="del">
          <ac:chgData name="James Boggs" userId="e68d4abc918da788" providerId="LiveId" clId="{F8DADBFA-C84A-4A12-BC66-BEFEEBF5F08C}" dt="2024-04-04T13:54:32.449" v="6858" actId="478"/>
          <ac:spMkLst>
            <pc:docMk/>
            <pc:sldMk cId="2552073121" sldId="325"/>
            <ac:spMk id="10" creationId="{4A62F9EB-2D8A-1AA4-2EE2-AE202F4726AF}"/>
          </ac:spMkLst>
        </pc:spChg>
        <pc:spChg chg="del">
          <ac:chgData name="James Boggs" userId="e68d4abc918da788" providerId="LiveId" clId="{F8DADBFA-C84A-4A12-BC66-BEFEEBF5F08C}" dt="2024-04-04T13:54:35.121" v="6859" actId="478"/>
          <ac:spMkLst>
            <pc:docMk/>
            <pc:sldMk cId="2552073121" sldId="325"/>
            <ac:spMk id="15" creationId="{9D080126-4831-16E0-988B-8CF5F32CB8D5}"/>
          </ac:spMkLst>
        </pc:spChg>
        <pc:spChg chg="add mod">
          <ac:chgData name="James Boggs" userId="e68d4abc918da788" providerId="LiveId" clId="{F8DADBFA-C84A-4A12-BC66-BEFEEBF5F08C}" dt="2024-04-04T14:07:42.341" v="7033" actId="1076"/>
          <ac:spMkLst>
            <pc:docMk/>
            <pc:sldMk cId="2552073121" sldId="325"/>
            <ac:spMk id="17" creationId="{93C68C78-6352-366F-700E-22358FB5CA08}"/>
          </ac:spMkLst>
        </pc:spChg>
        <pc:spChg chg="add del mod">
          <ac:chgData name="James Boggs" userId="e68d4abc918da788" providerId="LiveId" clId="{F8DADBFA-C84A-4A12-BC66-BEFEEBF5F08C}" dt="2024-04-04T14:03:16.992" v="6990" actId="478"/>
          <ac:spMkLst>
            <pc:docMk/>
            <pc:sldMk cId="2552073121" sldId="325"/>
            <ac:spMk id="18" creationId="{C74EEE32-570B-C38E-0D62-2A3C54C67773}"/>
          </ac:spMkLst>
        </pc:spChg>
        <pc:spChg chg="del">
          <ac:chgData name="James Boggs" userId="e68d4abc918da788" providerId="LiveId" clId="{F8DADBFA-C84A-4A12-BC66-BEFEEBF5F08C}" dt="2024-04-04T13:54:27.832" v="6851" actId="478"/>
          <ac:spMkLst>
            <pc:docMk/>
            <pc:sldMk cId="2552073121" sldId="325"/>
            <ac:spMk id="19" creationId="{93176F82-2A72-9865-BA80-80EDE87EA939}"/>
          </ac:spMkLst>
        </pc:spChg>
        <pc:spChg chg="del">
          <ac:chgData name="James Boggs" userId="e68d4abc918da788" providerId="LiveId" clId="{F8DADBFA-C84A-4A12-BC66-BEFEEBF5F08C}" dt="2024-04-04T13:54:24.720" v="6847" actId="478"/>
          <ac:spMkLst>
            <pc:docMk/>
            <pc:sldMk cId="2552073121" sldId="325"/>
            <ac:spMk id="20" creationId="{CC6A069A-7EA2-66B0-6E4D-4325831C0656}"/>
          </ac:spMkLst>
        </pc:spChg>
        <pc:spChg chg="del">
          <ac:chgData name="James Boggs" userId="e68d4abc918da788" providerId="LiveId" clId="{F8DADBFA-C84A-4A12-BC66-BEFEEBF5F08C}" dt="2024-04-04T13:54:24.217" v="6846" actId="478"/>
          <ac:spMkLst>
            <pc:docMk/>
            <pc:sldMk cId="2552073121" sldId="325"/>
            <ac:spMk id="23" creationId="{5C47AE35-A842-E5A2-B70A-811135209309}"/>
          </ac:spMkLst>
        </pc:spChg>
        <pc:spChg chg="del">
          <ac:chgData name="James Boggs" userId="e68d4abc918da788" providerId="LiveId" clId="{F8DADBFA-C84A-4A12-BC66-BEFEEBF5F08C}" dt="2024-04-04T13:54:30.713" v="6856" actId="478"/>
          <ac:spMkLst>
            <pc:docMk/>
            <pc:sldMk cId="2552073121" sldId="325"/>
            <ac:spMk id="24" creationId="{CFA98490-E7E9-A7E2-29D6-ABFB3A43A1AE}"/>
          </ac:spMkLst>
        </pc:spChg>
        <pc:spChg chg="del">
          <ac:chgData name="James Boggs" userId="e68d4abc918da788" providerId="LiveId" clId="{F8DADBFA-C84A-4A12-BC66-BEFEEBF5F08C}" dt="2024-04-04T13:54:29.112" v="6852" actId="478"/>
          <ac:spMkLst>
            <pc:docMk/>
            <pc:sldMk cId="2552073121" sldId="325"/>
            <ac:spMk id="25" creationId="{E42DAF4E-8274-80CF-3BC3-5683027C69FB}"/>
          </ac:spMkLst>
        </pc:spChg>
        <pc:spChg chg="del">
          <ac:chgData name="James Boggs" userId="e68d4abc918da788" providerId="LiveId" clId="{F8DADBFA-C84A-4A12-BC66-BEFEEBF5F08C}" dt="2024-04-04T13:54:30.376" v="6855" actId="478"/>
          <ac:spMkLst>
            <pc:docMk/>
            <pc:sldMk cId="2552073121" sldId="325"/>
            <ac:spMk id="26" creationId="{36F0F65E-3A03-B119-5E32-D35B722D5E44}"/>
          </ac:spMkLst>
        </pc:spChg>
        <pc:spChg chg="del">
          <ac:chgData name="James Boggs" userId="e68d4abc918da788" providerId="LiveId" clId="{F8DADBFA-C84A-4A12-BC66-BEFEEBF5F08C}" dt="2024-04-04T13:54:29.850" v="6854" actId="478"/>
          <ac:spMkLst>
            <pc:docMk/>
            <pc:sldMk cId="2552073121" sldId="325"/>
            <ac:spMk id="27" creationId="{6E71A753-666E-BDC4-DCFD-28704DADCE34}"/>
          </ac:spMkLst>
        </pc:spChg>
        <pc:spChg chg="add mod">
          <ac:chgData name="James Boggs" userId="e68d4abc918da788" providerId="LiveId" clId="{F8DADBFA-C84A-4A12-BC66-BEFEEBF5F08C}" dt="2024-04-04T14:02:07.564" v="6974" actId="1076"/>
          <ac:spMkLst>
            <pc:docMk/>
            <pc:sldMk cId="2552073121" sldId="325"/>
            <ac:spMk id="30" creationId="{5622B22E-2487-FF9F-4D80-BE5D65C24107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32" creationId="{1F2AE169-B0A4-884F-F848-1C9A6891A9E0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34" creationId="{A6BBCDB4-FE6A-756B-C610-BE5125489967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35" creationId="{55BB4819-EC18-4413-0539-A63A56C13C5B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36" creationId="{1D178BD0-EEF0-6FC3-A26D-2228A3379468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38" creationId="{B7CCBF66-11FF-00D3-292E-AB1BB2983D2F}"/>
          </ac:spMkLst>
        </pc:spChg>
        <pc:spChg chg="mod">
          <ac:chgData name="James Boggs" userId="e68d4abc918da788" providerId="LiveId" clId="{F8DADBFA-C84A-4A12-BC66-BEFEEBF5F08C}" dt="2024-04-04T14:07:42.341" v="7033" actId="1076"/>
          <ac:spMkLst>
            <pc:docMk/>
            <pc:sldMk cId="2552073121" sldId="325"/>
            <ac:spMk id="45" creationId="{465CB09A-066E-75AB-4CDB-1E19C199A52B}"/>
          </ac:spMkLst>
        </pc:spChg>
        <pc:spChg chg="mod">
          <ac:chgData name="James Boggs" userId="e68d4abc918da788" providerId="LiveId" clId="{F8DADBFA-C84A-4A12-BC66-BEFEEBF5F08C}" dt="2024-04-04T14:07:42.341" v="7033" actId="1076"/>
          <ac:spMkLst>
            <pc:docMk/>
            <pc:sldMk cId="2552073121" sldId="325"/>
            <ac:spMk id="46" creationId="{4CFA4E1B-6CD7-6DC0-0350-2FD5C9AED0AE}"/>
          </ac:spMkLst>
        </pc:spChg>
        <pc:spChg chg="mod">
          <ac:chgData name="James Boggs" userId="e68d4abc918da788" providerId="LiveId" clId="{F8DADBFA-C84A-4A12-BC66-BEFEEBF5F08C}" dt="2024-04-04T14:07:42.341" v="7033" actId="1076"/>
          <ac:spMkLst>
            <pc:docMk/>
            <pc:sldMk cId="2552073121" sldId="325"/>
            <ac:spMk id="47" creationId="{4DB8EB4B-1CBE-4CCC-61D1-E3691CBDA10E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48" creationId="{09DCDB4B-1AF7-50AB-13B0-9D70FDFF2886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49" creationId="{0C03F351-B36A-51F3-2D69-56CA17B5B793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50" creationId="{895D1687-C901-5052-AA79-00B1AED25B0F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52" creationId="{94FA87F8-FB90-D90B-E362-68C3245E2F14}"/>
          </ac:spMkLst>
        </pc:spChg>
        <pc:spChg chg="add del mod">
          <ac:chgData name="James Boggs" userId="e68d4abc918da788" providerId="LiveId" clId="{F8DADBFA-C84A-4A12-BC66-BEFEEBF5F08C}" dt="2024-04-04T14:28:22.105" v="7287" actId="478"/>
          <ac:spMkLst>
            <pc:docMk/>
            <pc:sldMk cId="2552073121" sldId="325"/>
            <ac:spMk id="53" creationId="{EF6F7DF4-4804-2016-4123-391726FB182F}"/>
          </ac:spMkLst>
        </pc:spChg>
        <pc:picChg chg="add del mod">
          <ac:chgData name="James Boggs" userId="e68d4abc918da788" providerId="LiveId" clId="{F8DADBFA-C84A-4A12-BC66-BEFEEBF5F08C}" dt="2024-04-04T13:55:45.236" v="6877" actId="478"/>
          <ac:picMkLst>
            <pc:docMk/>
            <pc:sldMk cId="2552073121" sldId="325"/>
            <ac:picMk id="12" creationId="{55382AA4-9D9E-23F2-EFFE-FB9E1B26A40C}"/>
          </ac:picMkLst>
        </pc:picChg>
        <pc:picChg chg="add mod ord modCrop">
          <ac:chgData name="James Boggs" userId="e68d4abc918da788" providerId="LiveId" clId="{F8DADBFA-C84A-4A12-BC66-BEFEEBF5F08C}" dt="2024-04-04T13:58:16.822" v="6908" actId="1076"/>
          <ac:picMkLst>
            <pc:docMk/>
            <pc:sldMk cId="2552073121" sldId="325"/>
            <ac:picMk id="14" creationId="{1352A022-5A42-39B3-22A3-81CE26E1C71B}"/>
          </ac:picMkLst>
        </pc:picChg>
        <pc:picChg chg="add mod">
          <ac:chgData name="James Boggs" userId="e68d4abc918da788" providerId="LiveId" clId="{F8DADBFA-C84A-4A12-BC66-BEFEEBF5F08C}" dt="2024-04-04T14:07:42.341" v="7033" actId="1076"/>
          <ac:picMkLst>
            <pc:docMk/>
            <pc:sldMk cId="2552073121" sldId="325"/>
            <ac:picMk id="16" creationId="{2245EC06-272A-027C-2D4B-105F82C8330D}"/>
          </ac:picMkLst>
        </pc:picChg>
        <pc:picChg chg="add del mod">
          <ac:chgData name="James Boggs" userId="e68d4abc918da788" providerId="LiveId" clId="{F8DADBFA-C84A-4A12-BC66-BEFEEBF5F08C}" dt="2024-04-04T14:07:44.223" v="7034" actId="478"/>
          <ac:picMkLst>
            <pc:docMk/>
            <pc:sldMk cId="2552073121" sldId="325"/>
            <ac:picMk id="31" creationId="{02FF98A9-28E2-9EBD-18E2-0BF4EC3037CE}"/>
          </ac:picMkLst>
        </pc:picChg>
        <pc:picChg chg="add del mod">
          <ac:chgData name="James Boggs" userId="e68d4abc918da788" providerId="LiveId" clId="{F8DADBFA-C84A-4A12-BC66-BEFEEBF5F08C}" dt="2024-04-04T14:28:22.105" v="7287" actId="478"/>
          <ac:picMkLst>
            <pc:docMk/>
            <pc:sldMk cId="2552073121" sldId="325"/>
            <ac:picMk id="33" creationId="{B837234D-144F-8759-D812-1563A70D0E08}"/>
          </ac:picMkLst>
        </pc:picChg>
        <pc:picChg chg="add del mod">
          <ac:chgData name="James Boggs" userId="e68d4abc918da788" providerId="LiveId" clId="{F8DADBFA-C84A-4A12-BC66-BEFEEBF5F08C}" dt="2024-04-04T14:28:22.105" v="7287" actId="478"/>
          <ac:picMkLst>
            <pc:docMk/>
            <pc:sldMk cId="2552073121" sldId="325"/>
            <ac:picMk id="37" creationId="{0E58F6E0-6749-F0F2-38EB-2117EFBA660F}"/>
          </ac:picMkLst>
        </pc:picChg>
        <pc:picChg chg="add del mod">
          <ac:chgData name="James Boggs" userId="e68d4abc918da788" providerId="LiveId" clId="{F8DADBFA-C84A-4A12-BC66-BEFEEBF5F08C}" dt="2024-04-04T14:28:22.105" v="7287" actId="478"/>
          <ac:picMkLst>
            <pc:docMk/>
            <pc:sldMk cId="2552073121" sldId="325"/>
            <ac:picMk id="39" creationId="{E1861443-CF5E-E4CB-7AFD-F1835B1A1CB7}"/>
          </ac:picMkLst>
        </pc:picChg>
        <pc:picChg chg="mod">
          <ac:chgData name="James Boggs" userId="e68d4abc918da788" providerId="LiveId" clId="{F8DADBFA-C84A-4A12-BC66-BEFEEBF5F08C}" dt="2024-04-04T13:58:23.573" v="6910" actId="1076"/>
          <ac:picMkLst>
            <pc:docMk/>
            <pc:sldMk cId="2552073121" sldId="325"/>
            <ac:picMk id="40" creationId="{1F8C08FD-F8B5-09B4-F1C6-481C0D469BD9}"/>
          </ac:picMkLst>
        </pc:picChg>
        <pc:picChg chg="mod">
          <ac:chgData name="James Boggs" userId="e68d4abc918da788" providerId="LiveId" clId="{F8DADBFA-C84A-4A12-BC66-BEFEEBF5F08C}" dt="2024-04-04T14:07:42.341" v="7033" actId="1076"/>
          <ac:picMkLst>
            <pc:docMk/>
            <pc:sldMk cId="2552073121" sldId="325"/>
            <ac:picMk id="44" creationId="{3C5276D5-20CD-FADF-206D-07D5B5047F1C}"/>
          </ac:picMkLst>
        </pc:picChg>
        <pc:picChg chg="add del mod">
          <ac:chgData name="James Boggs" userId="e68d4abc918da788" providerId="LiveId" clId="{F8DADBFA-C84A-4A12-BC66-BEFEEBF5F08C}" dt="2024-04-04T14:28:22.105" v="7287" actId="478"/>
          <ac:picMkLst>
            <pc:docMk/>
            <pc:sldMk cId="2552073121" sldId="325"/>
            <ac:picMk id="51" creationId="{48D4135D-2350-7BFF-4779-71BFAA371702}"/>
          </ac:picMkLst>
        </pc:picChg>
        <pc:cxnChg chg="del">
          <ac:chgData name="James Boggs" userId="e68d4abc918da788" providerId="LiveId" clId="{F8DADBFA-C84A-4A12-BC66-BEFEEBF5F08C}" dt="2024-04-04T13:54:26.625" v="6848" actId="478"/>
          <ac:cxnSpMkLst>
            <pc:docMk/>
            <pc:sldMk cId="2552073121" sldId="325"/>
            <ac:cxnSpMk id="21" creationId="{F63DFE32-E6FE-5D4B-6414-6E3FB1CDB310}"/>
          </ac:cxnSpMkLst>
        </pc:cxnChg>
        <pc:cxnChg chg="del mod">
          <ac:chgData name="James Boggs" userId="e68d4abc918da788" providerId="LiveId" clId="{F8DADBFA-C84A-4A12-BC66-BEFEEBF5F08C}" dt="2024-04-04T13:54:27.408" v="6850" actId="478"/>
          <ac:cxnSpMkLst>
            <pc:docMk/>
            <pc:sldMk cId="2552073121" sldId="325"/>
            <ac:cxnSpMk id="22" creationId="{83FDE314-9B7B-3DA9-CDA5-B62932D63256}"/>
          </ac:cxnSpMkLst>
        </pc:cxnChg>
        <pc:cxnChg chg="del mod">
          <ac:chgData name="James Boggs" userId="e68d4abc918da788" providerId="LiveId" clId="{F8DADBFA-C84A-4A12-BC66-BEFEEBF5F08C}" dt="2024-04-04T13:54:29.488" v="6853" actId="478"/>
          <ac:cxnSpMkLst>
            <pc:docMk/>
            <pc:sldMk cId="2552073121" sldId="325"/>
            <ac:cxnSpMk id="28" creationId="{D223291D-1815-540A-2810-ECE691CC091A}"/>
          </ac:cxnSpMkLst>
        </pc:cxnChg>
        <pc:cxnChg chg="del mod">
          <ac:chgData name="James Boggs" userId="e68d4abc918da788" providerId="LiveId" clId="{F8DADBFA-C84A-4A12-BC66-BEFEEBF5F08C}" dt="2024-04-04T13:54:30.960" v="6857" actId="478"/>
          <ac:cxnSpMkLst>
            <pc:docMk/>
            <pc:sldMk cId="2552073121" sldId="325"/>
            <ac:cxnSpMk id="29" creationId="{41A2110D-614B-DF5B-9661-18B7B689CB47}"/>
          </ac:cxnSpMkLst>
        </pc:cxnChg>
      </pc:sldChg>
      <pc:sldChg chg="delSp add mod">
        <pc:chgData name="James Boggs" userId="e68d4abc918da788" providerId="LiveId" clId="{F8DADBFA-C84A-4A12-BC66-BEFEEBF5F08C}" dt="2024-04-04T14:28:25.576" v="7288" actId="478"/>
        <pc:sldMkLst>
          <pc:docMk/>
          <pc:sldMk cId="2961352017" sldId="326"/>
        </pc:sldMkLst>
        <pc:spChg chg="del">
          <ac:chgData name="James Boggs" userId="e68d4abc918da788" providerId="LiveId" clId="{F8DADBFA-C84A-4A12-BC66-BEFEEBF5F08C}" dt="2024-04-04T14:28:25.576" v="7288" actId="478"/>
          <ac:spMkLst>
            <pc:docMk/>
            <pc:sldMk cId="2961352017" sldId="326"/>
            <ac:spMk id="6" creationId="{56D42241-3FE7-4BC5-9307-362FF67412A5}"/>
          </ac:spMkLst>
        </pc:spChg>
        <pc:spChg chg="del">
          <ac:chgData name="James Boggs" userId="e68d4abc918da788" providerId="LiveId" clId="{F8DADBFA-C84A-4A12-BC66-BEFEEBF5F08C}" dt="2024-04-04T14:28:25.576" v="7288" actId="478"/>
          <ac:spMkLst>
            <pc:docMk/>
            <pc:sldMk cId="2961352017" sldId="326"/>
            <ac:spMk id="17" creationId="{93C68C78-6352-366F-700E-22358FB5CA08}"/>
          </ac:spMkLst>
        </pc:spChg>
        <pc:spChg chg="del">
          <ac:chgData name="James Boggs" userId="e68d4abc918da788" providerId="LiveId" clId="{F8DADBFA-C84A-4A12-BC66-BEFEEBF5F08C}" dt="2024-04-04T14:28:25.576" v="7288" actId="478"/>
          <ac:spMkLst>
            <pc:docMk/>
            <pc:sldMk cId="2961352017" sldId="326"/>
            <ac:spMk id="45" creationId="{465CB09A-066E-75AB-4CDB-1E19C199A52B}"/>
          </ac:spMkLst>
        </pc:spChg>
        <pc:spChg chg="del">
          <ac:chgData name="James Boggs" userId="e68d4abc918da788" providerId="LiveId" clId="{F8DADBFA-C84A-4A12-BC66-BEFEEBF5F08C}" dt="2024-04-04T14:28:25.576" v="7288" actId="478"/>
          <ac:spMkLst>
            <pc:docMk/>
            <pc:sldMk cId="2961352017" sldId="326"/>
            <ac:spMk id="46" creationId="{4CFA4E1B-6CD7-6DC0-0350-2FD5C9AED0AE}"/>
          </ac:spMkLst>
        </pc:spChg>
        <pc:spChg chg="del">
          <ac:chgData name="James Boggs" userId="e68d4abc918da788" providerId="LiveId" clId="{F8DADBFA-C84A-4A12-BC66-BEFEEBF5F08C}" dt="2024-04-04T14:28:25.576" v="7288" actId="478"/>
          <ac:spMkLst>
            <pc:docMk/>
            <pc:sldMk cId="2961352017" sldId="326"/>
            <ac:spMk id="47" creationId="{4DB8EB4B-1CBE-4CCC-61D1-E3691CBDA10E}"/>
          </ac:spMkLst>
        </pc:spChg>
        <pc:picChg chg="del">
          <ac:chgData name="James Boggs" userId="e68d4abc918da788" providerId="LiveId" clId="{F8DADBFA-C84A-4A12-BC66-BEFEEBF5F08C}" dt="2024-04-04T14:28:25.576" v="7288" actId="478"/>
          <ac:picMkLst>
            <pc:docMk/>
            <pc:sldMk cId="2961352017" sldId="326"/>
            <ac:picMk id="16" creationId="{2245EC06-272A-027C-2D4B-105F82C8330D}"/>
          </ac:picMkLst>
        </pc:picChg>
        <pc:picChg chg="del">
          <ac:chgData name="James Boggs" userId="e68d4abc918da788" providerId="LiveId" clId="{F8DADBFA-C84A-4A12-BC66-BEFEEBF5F08C}" dt="2024-04-04T14:28:25.576" v="7288" actId="478"/>
          <ac:picMkLst>
            <pc:docMk/>
            <pc:sldMk cId="2961352017" sldId="326"/>
            <ac:picMk id="44" creationId="{3C5276D5-20CD-FADF-206D-07D5B5047F1C}"/>
          </ac:picMkLst>
        </pc:picChg>
      </pc:sldChg>
      <pc:sldChg chg="addSp delSp modSp new del mod delAnim modAnim">
        <pc:chgData name="James Boggs" userId="e68d4abc918da788" providerId="LiveId" clId="{F8DADBFA-C84A-4A12-BC66-BEFEEBF5F08C}" dt="2024-04-04T15:01:19.650" v="7774" actId="47"/>
        <pc:sldMkLst>
          <pc:docMk/>
          <pc:sldMk cId="2627748897" sldId="327"/>
        </pc:sldMkLst>
        <pc:spChg chg="mod">
          <ac:chgData name="James Boggs" userId="e68d4abc918da788" providerId="LiveId" clId="{F8DADBFA-C84A-4A12-BC66-BEFEEBF5F08C}" dt="2024-04-04T14:29:09.835" v="7317" actId="20577"/>
          <ac:spMkLst>
            <pc:docMk/>
            <pc:sldMk cId="2627748897" sldId="327"/>
            <ac:spMk id="2" creationId="{E5DB8413-61EB-08B4-D7FB-BD42147D1B34}"/>
          </ac:spMkLst>
        </pc:spChg>
        <pc:spChg chg="del">
          <ac:chgData name="James Boggs" userId="e68d4abc918da788" providerId="LiveId" clId="{F8DADBFA-C84A-4A12-BC66-BEFEEBF5F08C}" dt="2024-04-04T14:30:05.382" v="7320" actId="478"/>
          <ac:spMkLst>
            <pc:docMk/>
            <pc:sldMk cId="2627748897" sldId="327"/>
            <ac:spMk id="3" creationId="{E0222CF6-6C95-CC73-8644-EC50E12395AD}"/>
          </ac:spMkLst>
        </pc:spChg>
        <pc:spChg chg="mod topLvl">
          <ac:chgData name="James Boggs" userId="e68d4abc918da788" providerId="LiveId" clId="{F8DADBFA-C84A-4A12-BC66-BEFEEBF5F08C}" dt="2024-04-04T14:34:24.832" v="7375" actId="14100"/>
          <ac:spMkLst>
            <pc:docMk/>
            <pc:sldMk cId="2627748897" sldId="327"/>
            <ac:spMk id="6" creationId="{CC058627-627F-2F6B-F3FB-1085C5F94BC6}"/>
          </ac:spMkLst>
        </pc:spChg>
        <pc:spChg chg="mod topLvl">
          <ac:chgData name="James Boggs" userId="e68d4abc918da788" providerId="LiveId" clId="{F8DADBFA-C84A-4A12-BC66-BEFEEBF5F08C}" dt="2024-04-04T14:30:41.722" v="7330" actId="165"/>
          <ac:spMkLst>
            <pc:docMk/>
            <pc:sldMk cId="2627748897" sldId="327"/>
            <ac:spMk id="7" creationId="{5AAB8648-74EE-3021-254F-D502F8E7278E}"/>
          </ac:spMkLst>
        </pc:spChg>
        <pc:spChg chg="mod topLvl">
          <ac:chgData name="James Boggs" userId="e68d4abc918da788" providerId="LiveId" clId="{F8DADBFA-C84A-4A12-BC66-BEFEEBF5F08C}" dt="2024-04-04T14:35:08.169" v="7385" actId="1076"/>
          <ac:spMkLst>
            <pc:docMk/>
            <pc:sldMk cId="2627748897" sldId="327"/>
            <ac:spMk id="8" creationId="{32215CEF-F85C-1EC8-9B95-DAF22BB7126B}"/>
          </ac:spMkLst>
        </pc:spChg>
        <pc:spChg chg="mod topLvl">
          <ac:chgData name="James Boggs" userId="e68d4abc918da788" providerId="LiveId" clId="{F8DADBFA-C84A-4A12-BC66-BEFEEBF5F08C}" dt="2024-04-04T14:34:15.805" v="7372" actId="1076"/>
          <ac:spMkLst>
            <pc:docMk/>
            <pc:sldMk cId="2627748897" sldId="327"/>
            <ac:spMk id="9" creationId="{8887BF0A-9454-D247-2A26-C947E3656AE1}"/>
          </ac:spMkLst>
        </pc:spChg>
        <pc:spChg chg="mod topLvl">
          <ac:chgData name="James Boggs" userId="e68d4abc918da788" providerId="LiveId" clId="{F8DADBFA-C84A-4A12-BC66-BEFEEBF5F08C}" dt="2024-04-04T14:34:32.761" v="7376" actId="1076"/>
          <ac:spMkLst>
            <pc:docMk/>
            <pc:sldMk cId="2627748897" sldId="327"/>
            <ac:spMk id="10" creationId="{836077F1-E813-4239-2B18-C811CD337F0B}"/>
          </ac:spMkLst>
        </pc:spChg>
        <pc:spChg chg="mod topLvl">
          <ac:chgData name="James Boggs" userId="e68d4abc918da788" providerId="LiveId" clId="{F8DADBFA-C84A-4A12-BC66-BEFEEBF5F08C}" dt="2024-04-04T14:34:05.346" v="7369" actId="1076"/>
          <ac:spMkLst>
            <pc:docMk/>
            <pc:sldMk cId="2627748897" sldId="327"/>
            <ac:spMk id="13" creationId="{65843000-DE7D-098B-F51E-9975EC5D0278}"/>
          </ac:spMkLst>
        </pc:spChg>
        <pc:spChg chg="mod topLvl">
          <ac:chgData name="James Boggs" userId="e68d4abc918da788" providerId="LiveId" clId="{F8DADBFA-C84A-4A12-BC66-BEFEEBF5F08C}" dt="2024-04-04T14:34:46.605" v="7379" actId="1076"/>
          <ac:spMkLst>
            <pc:docMk/>
            <pc:sldMk cId="2627748897" sldId="327"/>
            <ac:spMk id="14" creationId="{EDED6EC7-207C-E744-A5F0-9F2F43D4959E}"/>
          </ac:spMkLst>
        </pc:spChg>
        <pc:spChg chg="add del mod">
          <ac:chgData name="James Boggs" userId="e68d4abc918da788" providerId="LiveId" clId="{F8DADBFA-C84A-4A12-BC66-BEFEEBF5F08C}" dt="2024-04-04T14:33:12.953" v="7356" actId="478"/>
          <ac:spMkLst>
            <pc:docMk/>
            <pc:sldMk cId="2627748897" sldId="327"/>
            <ac:spMk id="19" creationId="{1BBE3678-9E1E-E3F9-6048-0DC3AEAD9615}"/>
          </ac:spMkLst>
        </pc:spChg>
        <pc:spChg chg="add del mod">
          <ac:chgData name="James Boggs" userId="e68d4abc918da788" providerId="LiveId" clId="{F8DADBFA-C84A-4A12-BC66-BEFEEBF5F08C}" dt="2024-04-04T14:33:12.953" v="7356" actId="478"/>
          <ac:spMkLst>
            <pc:docMk/>
            <pc:sldMk cId="2627748897" sldId="327"/>
            <ac:spMk id="20" creationId="{9049ADA8-90CF-C89D-2177-0531795617F7}"/>
          </ac:spMkLst>
        </pc:spChg>
        <pc:spChg chg="add del mod">
          <ac:chgData name="James Boggs" userId="e68d4abc918da788" providerId="LiveId" clId="{F8DADBFA-C84A-4A12-BC66-BEFEEBF5F08C}" dt="2024-04-04T14:33:12.953" v="7356" actId="478"/>
          <ac:spMkLst>
            <pc:docMk/>
            <pc:sldMk cId="2627748897" sldId="327"/>
            <ac:spMk id="21" creationId="{7B5577D9-E2A2-164B-D6C7-C64A5993DB46}"/>
          </ac:spMkLst>
        </pc:spChg>
        <pc:grpChg chg="add del mod ord">
          <ac:chgData name="James Boggs" userId="e68d4abc918da788" providerId="LiveId" clId="{F8DADBFA-C84A-4A12-BC66-BEFEEBF5F08C}" dt="2024-04-04T14:30:41.722" v="7330" actId="165"/>
          <ac:grpSpMkLst>
            <pc:docMk/>
            <pc:sldMk cId="2627748897" sldId="327"/>
            <ac:grpSpMk id="5" creationId="{5841FC53-6F9E-4250-A9C5-D3E16DF79586}"/>
          </ac:grpSpMkLst>
        </pc:grpChg>
        <pc:picChg chg="add del mod">
          <ac:chgData name="James Boggs" userId="e68d4abc918da788" providerId="LiveId" clId="{F8DADBFA-C84A-4A12-BC66-BEFEEBF5F08C}" dt="2024-04-04T14:32:40.563" v="7344" actId="478"/>
          <ac:picMkLst>
            <pc:docMk/>
            <pc:sldMk cId="2627748897" sldId="327"/>
            <ac:picMk id="17" creationId="{BBC1DF94-8D7B-AE3A-66EB-8BDF9F41DB1B}"/>
          </ac:picMkLst>
        </pc:picChg>
        <pc:picChg chg="add del mod">
          <ac:chgData name="James Boggs" userId="e68d4abc918da788" providerId="LiveId" clId="{F8DADBFA-C84A-4A12-BC66-BEFEEBF5F08C}" dt="2024-04-04T14:33:08.044" v="7352" actId="478"/>
          <ac:picMkLst>
            <pc:docMk/>
            <pc:sldMk cId="2627748897" sldId="327"/>
            <ac:picMk id="18" creationId="{8A84B66D-4DF2-5326-BBA5-5C3E6F922096}"/>
          </ac:picMkLst>
        </pc:picChg>
        <pc:picChg chg="add mod">
          <ac:chgData name="James Boggs" userId="e68d4abc918da788" providerId="LiveId" clId="{F8DADBFA-C84A-4A12-BC66-BEFEEBF5F08C}" dt="2024-04-04T14:33:06.722" v="7351" actId="1076"/>
          <ac:picMkLst>
            <pc:docMk/>
            <pc:sldMk cId="2627748897" sldId="327"/>
            <ac:picMk id="22" creationId="{53EFC36A-6AE8-E3AB-BF30-C6BAA6C4365A}"/>
          </ac:picMkLst>
        </pc:picChg>
        <pc:picChg chg="add del mod">
          <ac:chgData name="James Boggs" userId="e68d4abc918da788" providerId="LiveId" clId="{F8DADBFA-C84A-4A12-BC66-BEFEEBF5F08C}" dt="2024-04-04T14:33:11.722" v="7355" actId="478"/>
          <ac:picMkLst>
            <pc:docMk/>
            <pc:sldMk cId="2627748897" sldId="327"/>
            <ac:picMk id="23" creationId="{1165F7E1-C154-737B-78F1-8E096F2DBCC8}"/>
          </ac:picMkLst>
        </pc:picChg>
        <pc:picChg chg="add mod">
          <ac:chgData name="James Boggs" userId="e68d4abc918da788" providerId="LiveId" clId="{F8DADBFA-C84A-4A12-BC66-BEFEEBF5F08C}" dt="2024-04-04T14:33:44.433" v="7364" actId="1076"/>
          <ac:picMkLst>
            <pc:docMk/>
            <pc:sldMk cId="2627748897" sldId="327"/>
            <ac:picMk id="24" creationId="{29D4FFC8-8224-3EC7-6FDE-6068ED220E90}"/>
          </ac:picMkLst>
        </pc:picChg>
        <pc:cxnChg chg="mod topLvl">
          <ac:chgData name="James Boggs" userId="e68d4abc918da788" providerId="LiveId" clId="{F8DADBFA-C84A-4A12-BC66-BEFEEBF5F08C}" dt="2024-04-04T14:34:37.992" v="7377" actId="14100"/>
          <ac:cxnSpMkLst>
            <pc:docMk/>
            <pc:sldMk cId="2627748897" sldId="327"/>
            <ac:cxnSpMk id="11" creationId="{4CBA2527-1717-1415-F49D-8918FD327A1A}"/>
          </ac:cxnSpMkLst>
        </pc:cxnChg>
        <pc:cxnChg chg="mod topLvl">
          <ac:chgData name="James Boggs" userId="e68d4abc918da788" providerId="LiveId" clId="{F8DADBFA-C84A-4A12-BC66-BEFEEBF5F08C}" dt="2024-04-04T14:34:40.696" v="7378" actId="14100"/>
          <ac:cxnSpMkLst>
            <pc:docMk/>
            <pc:sldMk cId="2627748897" sldId="327"/>
            <ac:cxnSpMk id="12" creationId="{A369FAA8-D8DB-3386-7086-A591870D82A7}"/>
          </ac:cxnSpMkLst>
        </pc:cxnChg>
        <pc:cxnChg chg="mod topLvl">
          <ac:chgData name="James Boggs" userId="e68d4abc918da788" providerId="LiveId" clId="{F8DADBFA-C84A-4A12-BC66-BEFEEBF5F08C}" dt="2024-04-04T14:34:58.934" v="7383" actId="14100"/>
          <ac:cxnSpMkLst>
            <pc:docMk/>
            <pc:sldMk cId="2627748897" sldId="327"/>
            <ac:cxnSpMk id="15" creationId="{34586D97-A3CF-B087-009D-31EBD82069FC}"/>
          </ac:cxnSpMkLst>
        </pc:cxnChg>
        <pc:cxnChg chg="mod topLvl">
          <ac:chgData name="James Boggs" userId="e68d4abc918da788" providerId="LiveId" clId="{F8DADBFA-C84A-4A12-BC66-BEFEEBF5F08C}" dt="2024-04-04T14:35:03.796" v="7384" actId="14100"/>
          <ac:cxnSpMkLst>
            <pc:docMk/>
            <pc:sldMk cId="2627748897" sldId="327"/>
            <ac:cxnSpMk id="16" creationId="{C62DE581-5B06-4CE7-C991-64299712FED2}"/>
          </ac:cxnSpMkLst>
        </pc:cxnChg>
      </pc:sldChg>
      <pc:sldChg chg="addSp delSp modSp add mod modAnim">
        <pc:chgData name="James Boggs" userId="e68d4abc918da788" providerId="LiveId" clId="{F8DADBFA-C84A-4A12-BC66-BEFEEBF5F08C}" dt="2024-04-04T14:56:04.731" v="7676" actId="478"/>
        <pc:sldMkLst>
          <pc:docMk/>
          <pc:sldMk cId="3316434869" sldId="328"/>
        </pc:sldMkLst>
        <pc:spChg chg="add mod ord topLvl">
          <ac:chgData name="James Boggs" userId="e68d4abc918da788" providerId="LiveId" clId="{F8DADBFA-C84A-4A12-BC66-BEFEEBF5F08C}" dt="2024-04-04T14:52:20.827" v="7632" actId="14100"/>
          <ac:spMkLst>
            <pc:docMk/>
            <pc:sldMk cId="3316434869" sldId="328"/>
            <ac:spMk id="3" creationId="{5E9D0207-0894-2B89-9192-1CA7275BB53E}"/>
          </ac:spMkLst>
        </pc:spChg>
        <pc:spChg chg="add mod ord topLvl">
          <ac:chgData name="James Boggs" userId="e68d4abc918da788" providerId="LiveId" clId="{F8DADBFA-C84A-4A12-BC66-BEFEEBF5F08C}" dt="2024-04-04T14:54:20.235" v="7653" actId="1076"/>
          <ac:spMkLst>
            <pc:docMk/>
            <pc:sldMk cId="3316434869" sldId="328"/>
            <ac:spMk id="5" creationId="{BEFA2A19-BA09-53A6-D0BF-8C54D8F7C344}"/>
          </ac:spMkLst>
        </pc:spChg>
        <pc:spChg chg="mod">
          <ac:chgData name="James Boggs" userId="e68d4abc918da788" providerId="LiveId" clId="{F8DADBFA-C84A-4A12-BC66-BEFEEBF5F08C}" dt="2024-04-04T14:51:36.241" v="7613" actId="403"/>
          <ac:spMkLst>
            <pc:docMk/>
            <pc:sldMk cId="3316434869" sldId="328"/>
            <ac:spMk id="6" creationId="{CC058627-627F-2F6B-F3FB-1085C5F94BC6}"/>
          </ac:spMkLst>
        </pc:spChg>
        <pc:spChg chg="del">
          <ac:chgData name="James Boggs" userId="e68d4abc918da788" providerId="LiveId" clId="{F8DADBFA-C84A-4A12-BC66-BEFEEBF5F08C}" dt="2024-04-04T14:35:39.058" v="7390" actId="478"/>
          <ac:spMkLst>
            <pc:docMk/>
            <pc:sldMk cId="3316434869" sldId="328"/>
            <ac:spMk id="7" creationId="{5AAB8648-74EE-3021-254F-D502F8E7278E}"/>
          </ac:spMkLst>
        </pc:spChg>
        <pc:spChg chg="del">
          <ac:chgData name="James Boggs" userId="e68d4abc918da788" providerId="LiveId" clId="{F8DADBFA-C84A-4A12-BC66-BEFEEBF5F08C}" dt="2024-04-04T14:35:39.746" v="7391" actId="478"/>
          <ac:spMkLst>
            <pc:docMk/>
            <pc:sldMk cId="3316434869" sldId="328"/>
            <ac:spMk id="8" creationId="{32215CEF-F85C-1EC8-9B95-DAF22BB7126B}"/>
          </ac:spMkLst>
        </pc:spChg>
        <pc:spChg chg="mod">
          <ac:chgData name="James Boggs" userId="e68d4abc918da788" providerId="LiveId" clId="{F8DADBFA-C84A-4A12-BC66-BEFEEBF5F08C}" dt="2024-04-04T14:52:26.772" v="7633" actId="1076"/>
          <ac:spMkLst>
            <pc:docMk/>
            <pc:sldMk cId="3316434869" sldId="328"/>
            <ac:spMk id="9" creationId="{8887BF0A-9454-D247-2A26-C947E3656AE1}"/>
          </ac:spMkLst>
        </pc:spChg>
        <pc:spChg chg="mod">
          <ac:chgData name="James Boggs" userId="e68d4abc918da788" providerId="LiveId" clId="{F8DADBFA-C84A-4A12-BC66-BEFEEBF5F08C}" dt="2024-04-04T14:53:02.529" v="7638" actId="1076"/>
          <ac:spMkLst>
            <pc:docMk/>
            <pc:sldMk cId="3316434869" sldId="328"/>
            <ac:spMk id="10" creationId="{836077F1-E813-4239-2B18-C811CD337F0B}"/>
          </ac:spMkLst>
        </pc:spChg>
        <pc:spChg chg="mod">
          <ac:chgData name="James Boggs" userId="e68d4abc918da788" providerId="LiveId" clId="{F8DADBFA-C84A-4A12-BC66-BEFEEBF5F08C}" dt="2024-04-04T14:53:38.549" v="7645" actId="1076"/>
          <ac:spMkLst>
            <pc:docMk/>
            <pc:sldMk cId="3316434869" sldId="328"/>
            <ac:spMk id="13" creationId="{65843000-DE7D-098B-F51E-9975EC5D0278}"/>
          </ac:spMkLst>
        </pc:spChg>
        <pc:spChg chg="mod">
          <ac:chgData name="James Boggs" userId="e68d4abc918da788" providerId="LiveId" clId="{F8DADBFA-C84A-4A12-BC66-BEFEEBF5F08C}" dt="2024-04-04T14:54:28.300" v="7654" actId="1076"/>
          <ac:spMkLst>
            <pc:docMk/>
            <pc:sldMk cId="3316434869" sldId="328"/>
            <ac:spMk id="14" creationId="{EDED6EC7-207C-E744-A5F0-9F2F43D4959E}"/>
          </ac:spMkLst>
        </pc:spChg>
        <pc:spChg chg="add mod topLvl">
          <ac:chgData name="James Boggs" userId="e68d4abc918da788" providerId="LiveId" clId="{F8DADBFA-C84A-4A12-BC66-BEFEEBF5F08C}" dt="2024-04-04T14:47:27.579" v="7505" actId="164"/>
          <ac:spMkLst>
            <pc:docMk/>
            <pc:sldMk cId="3316434869" sldId="328"/>
            <ac:spMk id="17" creationId="{80E47674-5B1D-CD9A-8C93-B7CB974895D6}"/>
          </ac:spMkLst>
        </pc:spChg>
        <pc:spChg chg="add del mod">
          <ac:chgData name="James Boggs" userId="e68d4abc918da788" providerId="LiveId" clId="{F8DADBFA-C84A-4A12-BC66-BEFEEBF5F08C}" dt="2024-04-04T14:44:03.841" v="7436" actId="478"/>
          <ac:spMkLst>
            <pc:docMk/>
            <pc:sldMk cId="3316434869" sldId="328"/>
            <ac:spMk id="18" creationId="{EB6D7239-D204-CA08-12BE-B5D2501F96A2}"/>
          </ac:spMkLst>
        </pc:spChg>
        <pc:spChg chg="add mod topLvl">
          <ac:chgData name="James Boggs" userId="e68d4abc918da788" providerId="LiveId" clId="{F8DADBFA-C84A-4A12-BC66-BEFEEBF5F08C}" dt="2024-04-04T14:52:18.534" v="7631" actId="1076"/>
          <ac:spMkLst>
            <pc:docMk/>
            <pc:sldMk cId="3316434869" sldId="328"/>
            <ac:spMk id="19" creationId="{CD12C91A-1E8C-7CA1-8429-30EE5A2FA2E1}"/>
          </ac:spMkLst>
        </pc:spChg>
        <pc:spChg chg="mod">
          <ac:chgData name="James Boggs" userId="e68d4abc918da788" providerId="LiveId" clId="{F8DADBFA-C84A-4A12-BC66-BEFEEBF5F08C}" dt="2024-04-04T14:49:08.450" v="7560" actId="20577"/>
          <ac:spMkLst>
            <pc:docMk/>
            <pc:sldMk cId="3316434869" sldId="328"/>
            <ac:spMk id="27" creationId="{C4D1A27D-DF36-310C-377B-00755A74042F}"/>
          </ac:spMkLst>
        </pc:spChg>
        <pc:spChg chg="mod">
          <ac:chgData name="James Boggs" userId="e68d4abc918da788" providerId="LiveId" clId="{F8DADBFA-C84A-4A12-BC66-BEFEEBF5F08C}" dt="2024-04-04T14:49:18.483" v="7573" actId="20577"/>
          <ac:spMkLst>
            <pc:docMk/>
            <pc:sldMk cId="3316434869" sldId="328"/>
            <ac:spMk id="28" creationId="{D8C5CA72-085B-C2F7-D0CA-6C500DC2C554}"/>
          </ac:spMkLst>
        </pc:spChg>
        <pc:spChg chg="mod">
          <ac:chgData name="James Boggs" userId="e68d4abc918da788" providerId="LiveId" clId="{F8DADBFA-C84A-4A12-BC66-BEFEEBF5F08C}" dt="2024-04-04T14:47:29.368" v="7506"/>
          <ac:spMkLst>
            <pc:docMk/>
            <pc:sldMk cId="3316434869" sldId="328"/>
            <ac:spMk id="29" creationId="{52F14EDC-17F2-C649-1610-49AB62FA1526}"/>
          </ac:spMkLst>
        </pc:spChg>
        <pc:spChg chg="mod">
          <ac:chgData name="James Boggs" userId="e68d4abc918da788" providerId="LiveId" clId="{F8DADBFA-C84A-4A12-BC66-BEFEEBF5F08C}" dt="2024-04-04T14:47:29.368" v="7506"/>
          <ac:spMkLst>
            <pc:docMk/>
            <pc:sldMk cId="3316434869" sldId="328"/>
            <ac:spMk id="30" creationId="{D219E2BD-8BC6-5032-D6B1-8B5377B20EE7}"/>
          </ac:spMkLst>
        </pc:spChg>
        <pc:spChg chg="add mod">
          <ac:chgData name="James Boggs" userId="e68d4abc918da788" providerId="LiveId" clId="{F8DADBFA-C84A-4A12-BC66-BEFEEBF5F08C}" dt="2024-04-04T14:52:08.375" v="7630" actId="122"/>
          <ac:spMkLst>
            <pc:docMk/>
            <pc:sldMk cId="3316434869" sldId="328"/>
            <ac:spMk id="37" creationId="{14B350F0-F9E1-F4AD-7463-D0BC9A26E8B6}"/>
          </ac:spMkLst>
        </pc:spChg>
        <pc:spChg chg="add mod">
          <ac:chgData name="James Boggs" userId="e68d4abc918da788" providerId="LiveId" clId="{F8DADBFA-C84A-4A12-BC66-BEFEEBF5F08C}" dt="2024-04-04T14:52:06.493" v="7629" actId="20577"/>
          <ac:spMkLst>
            <pc:docMk/>
            <pc:sldMk cId="3316434869" sldId="328"/>
            <ac:spMk id="38" creationId="{01F10B67-EAD2-28C5-783F-1C8440BADB5E}"/>
          </ac:spMkLst>
        </pc:spChg>
        <pc:spChg chg="add mod">
          <ac:chgData name="James Boggs" userId="e68d4abc918da788" providerId="LiveId" clId="{F8DADBFA-C84A-4A12-BC66-BEFEEBF5F08C}" dt="2024-04-04T14:54:40.328" v="7655" actId="13822"/>
          <ac:spMkLst>
            <pc:docMk/>
            <pc:sldMk cId="3316434869" sldId="328"/>
            <ac:spMk id="39" creationId="{DD9C777E-A37D-1716-D110-23F07C474247}"/>
          </ac:spMkLst>
        </pc:spChg>
        <pc:spChg chg="add mod">
          <ac:chgData name="James Boggs" userId="e68d4abc918da788" providerId="LiveId" clId="{F8DADBFA-C84A-4A12-BC66-BEFEEBF5F08C}" dt="2024-04-04T14:55:00.343" v="7663" actId="14100"/>
          <ac:spMkLst>
            <pc:docMk/>
            <pc:sldMk cId="3316434869" sldId="328"/>
            <ac:spMk id="42" creationId="{9D4113F9-E555-2220-21E3-181A7BA515E0}"/>
          </ac:spMkLst>
        </pc:spChg>
        <pc:grpChg chg="add mod">
          <ac:chgData name="James Boggs" userId="e68d4abc918da788" providerId="LiveId" clId="{F8DADBFA-C84A-4A12-BC66-BEFEEBF5F08C}" dt="2024-04-04T14:45:05.278" v="7458" actId="164"/>
          <ac:grpSpMkLst>
            <pc:docMk/>
            <pc:sldMk cId="3316434869" sldId="328"/>
            <ac:grpSpMk id="20" creationId="{196E473A-BC96-21E9-5B9A-A9C6E06BD1C7}"/>
          </ac:grpSpMkLst>
        </pc:grpChg>
        <pc:grpChg chg="add del mod">
          <ac:chgData name="James Boggs" userId="e68d4abc918da788" providerId="LiveId" clId="{F8DADBFA-C84A-4A12-BC66-BEFEEBF5F08C}" dt="2024-04-04T14:45:45.987" v="7466" actId="165"/>
          <ac:grpSpMkLst>
            <pc:docMk/>
            <pc:sldMk cId="3316434869" sldId="328"/>
            <ac:grpSpMk id="21" creationId="{D25D4C18-899F-8712-D2AB-D6CE4E330026}"/>
          </ac:grpSpMkLst>
        </pc:grpChg>
        <pc:grpChg chg="add del mod">
          <ac:chgData name="James Boggs" userId="e68d4abc918da788" providerId="LiveId" clId="{F8DADBFA-C84A-4A12-BC66-BEFEEBF5F08C}" dt="2024-04-04T14:46:25.915" v="7497" actId="165"/>
          <ac:grpSpMkLst>
            <pc:docMk/>
            <pc:sldMk cId="3316434869" sldId="328"/>
            <ac:grpSpMk id="23" creationId="{30BB547F-3F1D-36CB-F34E-C7BE6506E1DC}"/>
          </ac:grpSpMkLst>
        </pc:grpChg>
        <pc:grpChg chg="add mod ord">
          <ac:chgData name="James Boggs" userId="e68d4abc918da788" providerId="LiveId" clId="{F8DADBFA-C84A-4A12-BC66-BEFEEBF5F08C}" dt="2024-04-04T14:51:42.943" v="7614" actId="1076"/>
          <ac:grpSpMkLst>
            <pc:docMk/>
            <pc:sldMk cId="3316434869" sldId="328"/>
            <ac:grpSpMk id="25" creationId="{C9BE0E63-400E-B254-1864-A31E04C63F9B}"/>
          </ac:grpSpMkLst>
        </pc:grpChg>
        <pc:grpChg chg="add del mod">
          <ac:chgData name="James Boggs" userId="e68d4abc918da788" providerId="LiveId" clId="{F8DADBFA-C84A-4A12-BC66-BEFEEBF5F08C}" dt="2024-04-04T14:49:42.328" v="7574" actId="21"/>
          <ac:grpSpMkLst>
            <pc:docMk/>
            <pc:sldMk cId="3316434869" sldId="328"/>
            <ac:grpSpMk id="26" creationId="{C41B38D6-ED08-1951-4082-6D83D271348C}"/>
          </ac:grpSpMkLst>
        </pc:grpChg>
        <pc:picChg chg="mod">
          <ac:chgData name="James Boggs" userId="e68d4abc918da788" providerId="LiveId" clId="{F8DADBFA-C84A-4A12-BC66-BEFEEBF5F08C}" dt="2024-04-04T14:53:12.322" v="7641" actId="1076"/>
          <ac:picMkLst>
            <pc:docMk/>
            <pc:sldMk cId="3316434869" sldId="328"/>
            <ac:picMk id="22" creationId="{53EFC36A-6AE8-E3AB-BF30-C6BAA6C4365A}"/>
          </ac:picMkLst>
        </pc:picChg>
        <pc:picChg chg="mod">
          <ac:chgData name="James Boggs" userId="e68d4abc918da788" providerId="LiveId" clId="{F8DADBFA-C84A-4A12-BC66-BEFEEBF5F08C}" dt="2024-04-04T14:53:41.405" v="7646" actId="1076"/>
          <ac:picMkLst>
            <pc:docMk/>
            <pc:sldMk cId="3316434869" sldId="328"/>
            <ac:picMk id="24" creationId="{29D4FFC8-8224-3EC7-6FDE-6068ED220E90}"/>
          </ac:picMkLst>
        </pc:picChg>
        <pc:picChg chg="add mod">
          <ac:chgData name="James Boggs" userId="e68d4abc918da788" providerId="LiveId" clId="{F8DADBFA-C84A-4A12-BC66-BEFEEBF5F08C}" dt="2024-04-04T14:55:45.979" v="7673" actId="1076"/>
          <ac:picMkLst>
            <pc:docMk/>
            <pc:sldMk cId="3316434869" sldId="328"/>
            <ac:picMk id="43" creationId="{64F283C8-F8F8-EE25-BD50-10FD672598FB}"/>
          </ac:picMkLst>
        </pc:picChg>
        <pc:cxnChg chg="mod">
          <ac:chgData name="James Boggs" userId="e68d4abc918da788" providerId="LiveId" clId="{F8DADBFA-C84A-4A12-BC66-BEFEEBF5F08C}" dt="2024-04-04T14:53:02.529" v="7638" actId="1076"/>
          <ac:cxnSpMkLst>
            <pc:docMk/>
            <pc:sldMk cId="3316434869" sldId="328"/>
            <ac:cxnSpMk id="11" creationId="{4CBA2527-1717-1415-F49D-8918FD327A1A}"/>
          </ac:cxnSpMkLst>
        </pc:cxnChg>
        <pc:cxnChg chg="del mod">
          <ac:chgData name="James Boggs" userId="e68d4abc918da788" providerId="LiveId" clId="{F8DADBFA-C84A-4A12-BC66-BEFEEBF5F08C}" dt="2024-04-04T14:53:22.153" v="7642" actId="478"/>
          <ac:cxnSpMkLst>
            <pc:docMk/>
            <pc:sldMk cId="3316434869" sldId="328"/>
            <ac:cxnSpMk id="12" creationId="{A369FAA8-D8DB-3386-7086-A591870D82A7}"/>
          </ac:cxnSpMkLst>
        </pc:cxnChg>
        <pc:cxnChg chg="mod">
          <ac:chgData name="James Boggs" userId="e68d4abc918da788" providerId="LiveId" clId="{F8DADBFA-C84A-4A12-BC66-BEFEEBF5F08C}" dt="2024-04-04T14:54:28.300" v="7654" actId="1076"/>
          <ac:cxnSpMkLst>
            <pc:docMk/>
            <pc:sldMk cId="3316434869" sldId="328"/>
            <ac:cxnSpMk id="15" creationId="{34586D97-A3CF-B087-009D-31EBD82069FC}"/>
          </ac:cxnSpMkLst>
        </pc:cxnChg>
        <pc:cxnChg chg="del mod">
          <ac:chgData name="James Boggs" userId="e68d4abc918da788" providerId="LiveId" clId="{F8DADBFA-C84A-4A12-BC66-BEFEEBF5F08C}" dt="2024-04-04T14:56:04.731" v="7676" actId="478"/>
          <ac:cxnSpMkLst>
            <pc:docMk/>
            <pc:sldMk cId="3316434869" sldId="328"/>
            <ac:cxnSpMk id="16" creationId="{C62DE581-5B06-4CE7-C991-64299712FED2}"/>
          </ac:cxnSpMkLst>
        </pc:cxnChg>
        <pc:cxnChg chg="add mod">
          <ac:chgData name="James Boggs" userId="e68d4abc918da788" providerId="LiveId" clId="{F8DADBFA-C84A-4A12-BC66-BEFEEBF5F08C}" dt="2024-04-04T14:51:01.287" v="7588" actId="1582"/>
          <ac:cxnSpMkLst>
            <pc:docMk/>
            <pc:sldMk cId="3316434869" sldId="328"/>
            <ac:cxnSpMk id="36" creationId="{C97DAB92-1A90-7DCB-308B-C743C2E1299F}"/>
          </ac:cxnSpMkLst>
        </pc:cxnChg>
        <pc:cxnChg chg="add mod">
          <ac:chgData name="James Boggs" userId="e68d4abc918da788" providerId="LiveId" clId="{F8DADBFA-C84A-4A12-BC66-BEFEEBF5F08C}" dt="2024-04-04T14:54:06.366" v="7651" actId="1076"/>
          <ac:cxnSpMkLst>
            <pc:docMk/>
            <pc:sldMk cId="3316434869" sldId="328"/>
            <ac:cxnSpMk id="41" creationId="{1CF741D2-D005-C813-7759-C5B9DE6DF4BC}"/>
          </ac:cxnSpMkLst>
        </pc:cxnChg>
        <pc:cxnChg chg="add mod">
          <ac:chgData name="James Boggs" userId="e68d4abc918da788" providerId="LiveId" clId="{F8DADBFA-C84A-4A12-BC66-BEFEEBF5F08C}" dt="2024-04-04T14:56:00.768" v="7675" actId="13822"/>
          <ac:cxnSpMkLst>
            <pc:docMk/>
            <pc:sldMk cId="3316434869" sldId="328"/>
            <ac:cxnSpMk id="45" creationId="{2787B716-03AC-F631-1516-38C2CB89ECF9}"/>
          </ac:cxnSpMkLst>
        </pc:cxnChg>
      </pc:sldChg>
      <pc:sldChg chg="add del">
        <pc:chgData name="James Boggs" userId="e68d4abc918da788" providerId="LiveId" clId="{F8DADBFA-C84A-4A12-BC66-BEFEEBF5F08C}" dt="2024-04-04T14:35:33.910" v="7388" actId="47"/>
        <pc:sldMkLst>
          <pc:docMk/>
          <pc:sldMk cId="3897441415" sldId="328"/>
        </pc:sldMkLst>
      </pc:sldChg>
      <pc:sldChg chg="addSp delSp modSp add del mod">
        <pc:chgData name="James Boggs" userId="e68d4abc918da788" providerId="LiveId" clId="{F8DADBFA-C84A-4A12-BC66-BEFEEBF5F08C}" dt="2024-04-04T14:56:32.511" v="7677" actId="47"/>
        <pc:sldMkLst>
          <pc:docMk/>
          <pc:sldMk cId="2053782690" sldId="329"/>
        </pc:sldMkLst>
        <pc:spChg chg="del topLvl">
          <ac:chgData name="James Boggs" userId="e68d4abc918da788" providerId="LiveId" clId="{F8DADBFA-C84A-4A12-BC66-BEFEEBF5F08C}" dt="2024-04-04T14:49:51.238" v="7579" actId="478"/>
          <ac:spMkLst>
            <pc:docMk/>
            <pc:sldMk cId="2053782690" sldId="329"/>
            <ac:spMk id="3" creationId="{5E9D0207-0894-2B89-9192-1CA7275BB53E}"/>
          </ac:spMkLst>
        </pc:spChg>
        <pc:spChg chg="del topLvl">
          <ac:chgData name="James Boggs" userId="e68d4abc918da788" providerId="LiveId" clId="{F8DADBFA-C84A-4A12-BC66-BEFEEBF5F08C}" dt="2024-04-04T14:49:49.942" v="7578" actId="478"/>
          <ac:spMkLst>
            <pc:docMk/>
            <pc:sldMk cId="2053782690" sldId="329"/>
            <ac:spMk id="5" creationId="{BEFA2A19-BA09-53A6-D0BF-8C54D8F7C344}"/>
          </ac:spMkLst>
        </pc:spChg>
        <pc:spChg chg="del">
          <ac:chgData name="James Boggs" userId="e68d4abc918da788" providerId="LiveId" clId="{F8DADBFA-C84A-4A12-BC66-BEFEEBF5F08C}" dt="2024-04-04T14:49:47.862" v="7577" actId="478"/>
          <ac:spMkLst>
            <pc:docMk/>
            <pc:sldMk cId="2053782690" sldId="329"/>
            <ac:spMk id="17" creationId="{80E47674-5B1D-CD9A-8C93-B7CB974895D6}"/>
          </ac:spMkLst>
        </pc:spChg>
        <pc:spChg chg="del">
          <ac:chgData name="James Boggs" userId="e68d4abc918da788" providerId="LiveId" clId="{F8DADBFA-C84A-4A12-BC66-BEFEEBF5F08C}" dt="2024-04-04T14:49:49.942" v="7578" actId="478"/>
          <ac:spMkLst>
            <pc:docMk/>
            <pc:sldMk cId="2053782690" sldId="329"/>
            <ac:spMk id="19" creationId="{CD12C91A-1E8C-7CA1-8429-30EE5A2FA2E1}"/>
          </ac:spMkLst>
        </pc:spChg>
        <pc:spChg chg="mod">
          <ac:chgData name="James Boggs" userId="e68d4abc918da788" providerId="LiveId" clId="{F8DADBFA-C84A-4A12-BC66-BEFEEBF5F08C}" dt="2024-04-04T14:49:45.153" v="7576"/>
          <ac:spMkLst>
            <pc:docMk/>
            <pc:sldMk cId="2053782690" sldId="329"/>
            <ac:spMk id="27" creationId="{C4D1A27D-DF36-310C-377B-00755A74042F}"/>
          </ac:spMkLst>
        </pc:spChg>
        <pc:spChg chg="mod">
          <ac:chgData name="James Boggs" userId="e68d4abc918da788" providerId="LiveId" clId="{F8DADBFA-C84A-4A12-BC66-BEFEEBF5F08C}" dt="2024-04-04T14:49:45.153" v="7576"/>
          <ac:spMkLst>
            <pc:docMk/>
            <pc:sldMk cId="2053782690" sldId="329"/>
            <ac:spMk id="28" creationId="{D8C5CA72-085B-C2F7-D0CA-6C500DC2C554}"/>
          </ac:spMkLst>
        </pc:spChg>
        <pc:spChg chg="mod">
          <ac:chgData name="James Boggs" userId="e68d4abc918da788" providerId="LiveId" clId="{F8DADBFA-C84A-4A12-BC66-BEFEEBF5F08C}" dt="2024-04-04T14:49:45.153" v="7576"/>
          <ac:spMkLst>
            <pc:docMk/>
            <pc:sldMk cId="2053782690" sldId="329"/>
            <ac:spMk id="29" creationId="{52F14EDC-17F2-C649-1610-49AB62FA1526}"/>
          </ac:spMkLst>
        </pc:spChg>
        <pc:spChg chg="mod">
          <ac:chgData name="James Boggs" userId="e68d4abc918da788" providerId="LiveId" clId="{F8DADBFA-C84A-4A12-BC66-BEFEEBF5F08C}" dt="2024-04-04T14:49:45.153" v="7576"/>
          <ac:spMkLst>
            <pc:docMk/>
            <pc:sldMk cId="2053782690" sldId="329"/>
            <ac:spMk id="30" creationId="{D219E2BD-8BC6-5032-D6B1-8B5377B20EE7}"/>
          </ac:spMkLst>
        </pc:spChg>
        <pc:grpChg chg="del">
          <ac:chgData name="James Boggs" userId="e68d4abc918da788" providerId="LiveId" clId="{F8DADBFA-C84A-4A12-BC66-BEFEEBF5F08C}" dt="2024-04-04T14:49:49.942" v="7578" actId="478"/>
          <ac:grpSpMkLst>
            <pc:docMk/>
            <pc:sldMk cId="2053782690" sldId="329"/>
            <ac:grpSpMk id="25" creationId="{C9BE0E63-400E-B254-1864-A31E04C63F9B}"/>
          </ac:grpSpMkLst>
        </pc:grpChg>
        <pc:grpChg chg="add mod">
          <ac:chgData name="James Boggs" userId="e68d4abc918da788" providerId="LiveId" clId="{F8DADBFA-C84A-4A12-BC66-BEFEEBF5F08C}" dt="2024-04-04T14:49:45.153" v="7576"/>
          <ac:grpSpMkLst>
            <pc:docMk/>
            <pc:sldMk cId="2053782690" sldId="329"/>
            <ac:grpSpMk id="26" creationId="{C41B38D6-ED08-1951-4082-6D83D271348C}"/>
          </ac:grpSpMkLst>
        </pc:grpChg>
      </pc:sldChg>
      <pc:sldChg chg="addSp delSp modSp add mod">
        <pc:chgData name="James Boggs" userId="e68d4abc918da788" providerId="LiveId" clId="{F8DADBFA-C84A-4A12-BC66-BEFEEBF5F08C}" dt="2024-04-04T15:00:37.995" v="7773" actId="1076"/>
        <pc:sldMkLst>
          <pc:docMk/>
          <pc:sldMk cId="2512505700" sldId="329"/>
        </pc:sldMkLst>
        <pc:spChg chg="mod">
          <ac:chgData name="James Boggs" userId="e68d4abc918da788" providerId="LiveId" clId="{F8DADBFA-C84A-4A12-BC66-BEFEEBF5F08C}" dt="2024-04-04T14:56:56.008" v="7722" actId="14100"/>
          <ac:spMkLst>
            <pc:docMk/>
            <pc:sldMk cId="2512505700" sldId="329"/>
            <ac:spMk id="3" creationId="{5E9D0207-0894-2B89-9192-1CA7275BB53E}"/>
          </ac:spMkLst>
        </pc:spChg>
        <pc:spChg chg="mod">
          <ac:chgData name="James Boggs" userId="e68d4abc918da788" providerId="LiveId" clId="{F8DADBFA-C84A-4A12-BC66-BEFEEBF5F08C}" dt="2024-04-04T14:58:02.385" v="7743" actId="14100"/>
          <ac:spMkLst>
            <pc:docMk/>
            <pc:sldMk cId="2512505700" sldId="329"/>
            <ac:spMk id="5" creationId="{BEFA2A19-BA09-53A6-D0BF-8C54D8F7C344}"/>
          </ac:spMkLst>
        </pc:spChg>
        <pc:spChg chg="mod">
          <ac:chgData name="James Boggs" userId="e68d4abc918da788" providerId="LiveId" clId="{F8DADBFA-C84A-4A12-BC66-BEFEEBF5F08C}" dt="2024-04-04T15:00:01.498" v="7769" actId="1076"/>
          <ac:spMkLst>
            <pc:docMk/>
            <pc:sldMk cId="2512505700" sldId="329"/>
            <ac:spMk id="6" creationId="{CC058627-627F-2F6B-F3FB-1085C5F94BC6}"/>
          </ac:spMkLst>
        </pc:spChg>
        <pc:spChg chg="mod">
          <ac:chgData name="James Boggs" userId="e68d4abc918da788" providerId="LiveId" clId="{F8DADBFA-C84A-4A12-BC66-BEFEEBF5F08C}" dt="2024-04-04T14:56:47.536" v="7708" actId="20577"/>
          <ac:spMkLst>
            <pc:docMk/>
            <pc:sldMk cId="2512505700" sldId="329"/>
            <ac:spMk id="17" creationId="{80E47674-5B1D-CD9A-8C93-B7CB974895D6}"/>
          </ac:spMkLst>
        </pc:spChg>
        <pc:spChg chg="add del mod">
          <ac:chgData name="James Boggs" userId="e68d4abc918da788" providerId="LiveId" clId="{F8DADBFA-C84A-4A12-BC66-BEFEEBF5F08C}" dt="2024-04-04T14:58:03.194" v="7744" actId="478"/>
          <ac:spMkLst>
            <pc:docMk/>
            <pc:sldMk cId="2512505700" sldId="329"/>
            <ac:spMk id="18" creationId="{87C9F276-C21B-D218-C314-841ED1AA6197}"/>
          </ac:spMkLst>
        </pc:spChg>
        <pc:spChg chg="mod">
          <ac:chgData name="James Boggs" userId="e68d4abc918da788" providerId="LiveId" clId="{F8DADBFA-C84A-4A12-BC66-BEFEEBF5F08C}" dt="2024-04-04T14:57:21.469" v="7725" actId="1076"/>
          <ac:spMkLst>
            <pc:docMk/>
            <pc:sldMk cId="2512505700" sldId="329"/>
            <ac:spMk id="19" creationId="{CD12C91A-1E8C-7CA1-8429-30EE5A2FA2E1}"/>
          </ac:spMkLst>
        </pc:spChg>
        <pc:spChg chg="add mod">
          <ac:chgData name="James Boggs" userId="e68d4abc918da788" providerId="LiveId" clId="{F8DADBFA-C84A-4A12-BC66-BEFEEBF5F08C}" dt="2024-04-04T15:00:20.238" v="7770" actId="17032"/>
          <ac:spMkLst>
            <pc:docMk/>
            <pc:sldMk cId="2512505700" sldId="329"/>
            <ac:spMk id="26" creationId="{E0A01417-E1BA-EADA-EF7D-19B667BD3B79}"/>
          </ac:spMkLst>
        </pc:spChg>
        <pc:spChg chg="add mod">
          <ac:chgData name="James Boggs" userId="e68d4abc918da788" providerId="LiveId" clId="{F8DADBFA-C84A-4A12-BC66-BEFEEBF5F08C}" dt="2024-04-04T15:00:37.995" v="7773" actId="1076"/>
          <ac:spMkLst>
            <pc:docMk/>
            <pc:sldMk cId="2512505700" sldId="329"/>
            <ac:spMk id="28" creationId="{CE7E2132-4C1A-DFDC-718D-8CE6CBF153D4}"/>
          </ac:spMkLst>
        </pc:spChg>
        <pc:spChg chg="del mod">
          <ac:chgData name="James Boggs" userId="e68d4abc918da788" providerId="LiveId" clId="{F8DADBFA-C84A-4A12-BC66-BEFEEBF5F08C}" dt="2024-04-04T14:58:14.611" v="7747" actId="478"/>
          <ac:spMkLst>
            <pc:docMk/>
            <pc:sldMk cId="2512505700" sldId="329"/>
            <ac:spMk id="42" creationId="{9D4113F9-E555-2220-21E3-181A7BA515E0}"/>
          </ac:spMkLst>
        </pc:spChg>
        <pc:grpChg chg="mod">
          <ac:chgData name="James Boggs" userId="e68d4abc918da788" providerId="LiveId" clId="{F8DADBFA-C84A-4A12-BC66-BEFEEBF5F08C}" dt="2024-04-04T14:57:43.010" v="7737" actId="1076"/>
          <ac:grpSpMkLst>
            <pc:docMk/>
            <pc:sldMk cId="2512505700" sldId="329"/>
            <ac:grpSpMk id="25" creationId="{C9BE0E63-400E-B254-1864-A31E04C63F9B}"/>
          </ac:grpSpMkLst>
        </pc:grpChg>
        <pc:picChg chg="add mod">
          <ac:chgData name="James Boggs" userId="e68d4abc918da788" providerId="LiveId" clId="{F8DADBFA-C84A-4A12-BC66-BEFEEBF5F08C}" dt="2024-04-04T14:58:46.798" v="7758" actId="1076"/>
          <ac:picMkLst>
            <pc:docMk/>
            <pc:sldMk cId="2512505700" sldId="329"/>
            <ac:picMk id="21" creationId="{69729DBA-500E-2C4C-351E-D885C49AF4CC}"/>
          </ac:picMkLst>
        </pc:picChg>
        <pc:picChg chg="add mod">
          <ac:chgData name="James Boggs" userId="e68d4abc918da788" providerId="LiveId" clId="{F8DADBFA-C84A-4A12-BC66-BEFEEBF5F08C}" dt="2024-04-04T14:58:45.550" v="7755" actId="1076"/>
          <ac:picMkLst>
            <pc:docMk/>
            <pc:sldMk cId="2512505700" sldId="329"/>
            <ac:picMk id="23" creationId="{433C7065-7BE8-5AD7-ABF9-3A2066C5CABB}"/>
          </ac:picMkLst>
        </pc:picChg>
        <pc:picChg chg="add del">
          <ac:chgData name="James Boggs" userId="e68d4abc918da788" providerId="LiveId" clId="{F8DADBFA-C84A-4A12-BC66-BEFEEBF5F08C}" dt="2024-04-04T14:58:45.830" v="7756" actId="478"/>
          <ac:picMkLst>
            <pc:docMk/>
            <pc:sldMk cId="2512505700" sldId="329"/>
            <ac:picMk id="24" creationId="{29D4FFC8-8224-3EC7-6FDE-6068ED220E90}"/>
          </ac:picMkLst>
        </pc:picChg>
        <pc:picChg chg="add del mod">
          <ac:chgData name="James Boggs" userId="e68d4abc918da788" providerId="LiveId" clId="{F8DADBFA-C84A-4A12-BC66-BEFEEBF5F08C}" dt="2024-04-04T14:59:07.366" v="7760" actId="478"/>
          <ac:picMkLst>
            <pc:docMk/>
            <pc:sldMk cId="2512505700" sldId="329"/>
            <ac:picMk id="43" creationId="{64F283C8-F8F8-EE25-BD50-10FD672598FB}"/>
          </ac:picMkLst>
        </pc:picChg>
        <pc:cxnChg chg="mod">
          <ac:chgData name="James Boggs" userId="e68d4abc918da788" providerId="LiveId" clId="{F8DADBFA-C84A-4A12-BC66-BEFEEBF5F08C}" dt="2024-04-04T15:00:01.498" v="7769" actId="1076"/>
          <ac:cxnSpMkLst>
            <pc:docMk/>
            <pc:sldMk cId="2512505700" sldId="329"/>
            <ac:cxnSpMk id="36" creationId="{C97DAB92-1A90-7DCB-308B-C743C2E1299F}"/>
          </ac:cxnSpMkLst>
        </pc:cxnChg>
        <pc:cxnChg chg="mod">
          <ac:chgData name="James Boggs" userId="e68d4abc918da788" providerId="LiveId" clId="{F8DADBFA-C84A-4A12-BC66-BEFEEBF5F08C}" dt="2024-04-04T14:57:43.010" v="7737" actId="1076"/>
          <ac:cxnSpMkLst>
            <pc:docMk/>
            <pc:sldMk cId="2512505700" sldId="329"/>
            <ac:cxnSpMk id="41" creationId="{1CF741D2-D005-C813-7759-C5B9DE6DF4BC}"/>
          </ac:cxnSpMkLst>
        </pc:cxnChg>
        <pc:cxnChg chg="mod">
          <ac:chgData name="James Boggs" userId="e68d4abc918da788" providerId="LiveId" clId="{F8DADBFA-C84A-4A12-BC66-BEFEEBF5F08C}" dt="2024-04-04T15:00:01.157" v="7768" actId="14100"/>
          <ac:cxnSpMkLst>
            <pc:docMk/>
            <pc:sldMk cId="2512505700" sldId="329"/>
            <ac:cxnSpMk id="45" creationId="{2787B716-03AC-F631-1516-38C2CB89ECF9}"/>
          </ac:cxnSpMkLst>
        </pc:cxnChg>
      </pc:sldChg>
      <pc:sldChg chg="delSp modSp add del mod">
        <pc:chgData name="James Boggs" userId="e68d4abc918da788" providerId="LiveId" clId="{F8DADBFA-C84A-4A12-BC66-BEFEEBF5F08C}" dt="2024-04-04T22:00:27.712" v="8630" actId="2696"/>
        <pc:sldMkLst>
          <pc:docMk/>
          <pc:sldMk cId="261710291" sldId="330"/>
        </pc:sldMkLst>
        <pc:spChg chg="del mod">
          <ac:chgData name="James Boggs" userId="e68d4abc918da788" providerId="LiveId" clId="{F8DADBFA-C84A-4A12-BC66-BEFEEBF5F08C}" dt="2024-04-04T22:00:26.266" v="8629"/>
          <ac:spMkLst>
            <pc:docMk/>
            <pc:sldMk cId="261710291" sldId="330"/>
            <ac:spMk id="5" creationId="{9E28BBB7-FA5A-F470-6166-70BD15C4F615}"/>
          </ac:spMkLst>
        </pc:spChg>
      </pc:sldChg>
      <pc:sldChg chg="modSp add mod">
        <pc:chgData name="James Boggs" userId="e68d4abc918da788" providerId="LiveId" clId="{F8DADBFA-C84A-4A12-BC66-BEFEEBF5F08C}" dt="2024-04-04T23:08:42.654" v="8757" actId="20577"/>
        <pc:sldMkLst>
          <pc:docMk/>
          <pc:sldMk cId="378690458" sldId="331"/>
        </pc:sldMkLst>
        <pc:spChg chg="mod">
          <ac:chgData name="James Boggs" userId="e68d4abc918da788" providerId="LiveId" clId="{F8DADBFA-C84A-4A12-BC66-BEFEEBF5F08C}" dt="2024-04-04T23:08:42.654" v="8757" actId="20577"/>
          <ac:spMkLst>
            <pc:docMk/>
            <pc:sldMk cId="378690458" sldId="331"/>
            <ac:spMk id="3" creationId="{F9603414-D70F-1C09-927A-3FE443E668D4}"/>
          </ac:spMkLst>
        </pc:spChg>
      </pc:sldChg>
      <pc:sldChg chg="addSp modSp add mod ord modAnim">
        <pc:chgData name="James Boggs" userId="e68d4abc918da788" providerId="LiveId" clId="{F8DADBFA-C84A-4A12-BC66-BEFEEBF5F08C}" dt="2024-04-05T00:20:08.678" v="8929" actId="14100"/>
        <pc:sldMkLst>
          <pc:docMk/>
          <pc:sldMk cId="1961949221" sldId="332"/>
        </pc:sldMkLst>
        <pc:spChg chg="mod">
          <ac:chgData name="James Boggs" userId="e68d4abc918da788" providerId="LiveId" clId="{F8DADBFA-C84A-4A12-BC66-BEFEEBF5F08C}" dt="2024-04-04T23:51:00.702" v="8888" actId="14100"/>
          <ac:spMkLst>
            <pc:docMk/>
            <pc:sldMk cId="1961949221" sldId="332"/>
            <ac:spMk id="3" creationId="{5AA6465A-81E8-24BB-E2D3-351205D16BAE}"/>
          </ac:spMkLst>
        </pc:spChg>
        <pc:spChg chg="add 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5" creationId="{02EFF422-E20B-AAD3-CAE6-C8C3B4C6ABAA}"/>
          </ac:spMkLst>
        </pc:spChg>
        <pc:spChg chg="add 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6" creationId="{DBAF14BB-0CE1-ABA2-C3DC-8DB00C503CD9}"/>
          </ac:spMkLst>
        </pc:spChg>
        <pc:spChg chg="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8" creationId="{FE3C0C28-9546-4855-E002-933C40A22301}"/>
          </ac:spMkLst>
        </pc:spChg>
        <pc:spChg chg="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9" creationId="{A10C37BF-9F09-8481-EB88-0CF25A03A189}"/>
          </ac:spMkLst>
        </pc:spChg>
        <pc:spChg chg="add 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10" creationId="{F955B33B-32E8-E813-2341-9ABFEFA9D3DF}"/>
          </ac:spMkLst>
        </pc:spChg>
        <pc:spChg chg="add 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14" creationId="{43DBA31D-E5B6-9F9E-8390-0C11A6D6763E}"/>
          </ac:spMkLst>
        </pc:spChg>
        <pc:spChg chg="add 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15" creationId="{820E9611-141C-E156-DA0D-E6BF9165FFBE}"/>
          </ac:spMkLst>
        </pc:spChg>
        <pc:spChg chg="add 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17" creationId="{5D73552B-B2B4-6ACF-0609-FE5BF6C3959C}"/>
          </ac:spMkLst>
        </pc:spChg>
        <pc:spChg chg="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21" creationId="{AC76CC34-FA95-BB4C-E6D5-D190E96469C8}"/>
          </ac:spMkLst>
        </pc:spChg>
        <pc:spChg chg="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22" creationId="{AC4CFBD5-B708-8D48-12AF-9E4738D0895C}"/>
          </ac:spMkLst>
        </pc:spChg>
        <pc:spChg chg="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23" creationId="{175EAE8C-FB3A-8A31-815D-59A08283A8B0}"/>
          </ac:spMkLst>
        </pc:spChg>
        <pc:spChg chg="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24" creationId="{31667526-040B-4DB5-AF2E-6703510CB9A4}"/>
          </ac:spMkLst>
        </pc:spChg>
        <pc:spChg chg="add mod">
          <ac:chgData name="James Boggs" userId="e68d4abc918da788" providerId="LiveId" clId="{F8DADBFA-C84A-4A12-BC66-BEFEEBF5F08C}" dt="2024-04-05T00:20:08.678" v="8929" actId="14100"/>
          <ac:spMkLst>
            <pc:docMk/>
            <pc:sldMk cId="1961949221" sldId="332"/>
            <ac:spMk id="25" creationId="{7CADEEBF-0F64-2E1F-FE51-B95B9722F46D}"/>
          </ac:spMkLst>
        </pc:spChg>
        <pc:spChg chg="add 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27" creationId="{779AD43A-5804-2B07-A2C3-C4BB6E31C5AD}"/>
          </ac:spMkLst>
        </pc:spChg>
        <pc:spChg chg="add 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28" creationId="{2889395A-82C4-B658-3B75-32B045B74117}"/>
          </ac:spMkLst>
        </pc:spChg>
        <pc:spChg chg="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31" creationId="{E7EA6A19-290F-20FD-686C-64D149A0D3B9}"/>
          </ac:spMkLst>
        </pc:spChg>
        <pc:spChg chg="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32" creationId="{93586837-122D-E44B-79A6-303D2F0272C2}"/>
          </ac:spMkLst>
        </pc:spChg>
        <pc:spChg chg="mod">
          <ac:chgData name="James Boggs" userId="e68d4abc918da788" providerId="LiveId" clId="{F8DADBFA-C84A-4A12-BC66-BEFEEBF5F08C}" dt="2024-04-05T00:19:40.551" v="8917" actId="404"/>
          <ac:spMkLst>
            <pc:docMk/>
            <pc:sldMk cId="1961949221" sldId="332"/>
            <ac:spMk id="33" creationId="{60FF621D-3F26-D612-6C12-27915D01FE60}"/>
          </ac:spMkLst>
        </pc:spChg>
        <pc:grpChg chg="add mod">
          <ac:chgData name="James Boggs" userId="e68d4abc918da788" providerId="LiveId" clId="{F8DADBFA-C84A-4A12-BC66-BEFEEBF5F08C}" dt="2024-04-05T00:19:40.551" v="8917" actId="404"/>
          <ac:grpSpMkLst>
            <pc:docMk/>
            <pc:sldMk cId="1961949221" sldId="332"/>
            <ac:grpSpMk id="7" creationId="{8B198D66-F589-0CCF-744F-3BA79D793F61}"/>
          </ac:grpSpMkLst>
        </pc:grpChg>
        <pc:grpChg chg="add mod">
          <ac:chgData name="James Boggs" userId="e68d4abc918da788" providerId="LiveId" clId="{F8DADBFA-C84A-4A12-BC66-BEFEEBF5F08C}" dt="2024-04-05T00:19:40.551" v="8917" actId="404"/>
          <ac:grpSpMkLst>
            <pc:docMk/>
            <pc:sldMk cId="1961949221" sldId="332"/>
            <ac:grpSpMk id="11" creationId="{A68B5FC3-34EB-D0C4-01AB-4EB210E3E28B}"/>
          </ac:grpSpMkLst>
        </pc:grpChg>
        <pc:grpChg chg="add mod">
          <ac:chgData name="James Boggs" userId="e68d4abc918da788" providerId="LiveId" clId="{F8DADBFA-C84A-4A12-BC66-BEFEEBF5F08C}" dt="2024-04-05T00:19:40.551" v="8917" actId="404"/>
          <ac:grpSpMkLst>
            <pc:docMk/>
            <pc:sldMk cId="1961949221" sldId="332"/>
            <ac:grpSpMk id="20" creationId="{0586B687-0A79-8B70-38D0-C4A28899817F}"/>
          </ac:grpSpMkLst>
        </pc:grpChg>
        <pc:grpChg chg="add mod">
          <ac:chgData name="James Boggs" userId="e68d4abc918da788" providerId="LiveId" clId="{F8DADBFA-C84A-4A12-BC66-BEFEEBF5F08C}" dt="2024-04-05T00:19:40.551" v="8917" actId="404"/>
          <ac:grpSpMkLst>
            <pc:docMk/>
            <pc:sldMk cId="1961949221" sldId="332"/>
            <ac:grpSpMk id="29" creationId="{DCAE678D-7683-B625-83E8-745AD15E9C21}"/>
          </ac:grpSpMkLst>
        </pc:grpChg>
        <pc:grpChg chg="mod">
          <ac:chgData name="James Boggs" userId="e68d4abc918da788" providerId="LiveId" clId="{F8DADBFA-C84A-4A12-BC66-BEFEEBF5F08C}" dt="2024-04-05T00:19:40.551" v="8917" actId="404"/>
          <ac:grpSpMkLst>
            <pc:docMk/>
            <pc:sldMk cId="1961949221" sldId="332"/>
            <ac:grpSpMk id="30" creationId="{6601C85E-1EA1-1ACF-9066-36AC9CFCFACF}"/>
          </ac:grpSpMkLst>
        </pc:grpChg>
        <pc:grpChg chg="add mod">
          <ac:chgData name="James Boggs" userId="e68d4abc918da788" providerId="LiveId" clId="{F8DADBFA-C84A-4A12-BC66-BEFEEBF5F08C}" dt="2024-04-05T00:19:48.629" v="8918" actId="14100"/>
          <ac:grpSpMkLst>
            <pc:docMk/>
            <pc:sldMk cId="1961949221" sldId="332"/>
            <ac:grpSpMk id="34" creationId="{5369ABF1-1172-9C4D-8249-8F5CC42C4DC9}"/>
          </ac:grpSpMkLst>
        </pc:grpChg>
        <pc:cxnChg chg="mod">
          <ac:chgData name="James Boggs" userId="e68d4abc918da788" providerId="LiveId" clId="{F8DADBFA-C84A-4A12-BC66-BEFEEBF5F08C}" dt="2024-04-05T00:19:40.551" v="8917" actId="404"/>
          <ac:cxnSpMkLst>
            <pc:docMk/>
            <pc:sldMk cId="1961949221" sldId="332"/>
            <ac:cxnSpMk id="12" creationId="{438F903F-484D-7466-C3AC-FFE7DAFBCBA4}"/>
          </ac:cxnSpMkLst>
        </pc:cxnChg>
        <pc:cxnChg chg="mod">
          <ac:chgData name="James Boggs" userId="e68d4abc918da788" providerId="LiveId" clId="{F8DADBFA-C84A-4A12-BC66-BEFEEBF5F08C}" dt="2024-04-05T00:19:40.551" v="8917" actId="404"/>
          <ac:cxnSpMkLst>
            <pc:docMk/>
            <pc:sldMk cId="1961949221" sldId="332"/>
            <ac:cxnSpMk id="13" creationId="{AD5D1F62-162B-6FCA-DE87-0C56F599CA75}"/>
          </ac:cxnSpMkLst>
        </pc:cxnChg>
        <pc:cxnChg chg="add mod">
          <ac:chgData name="James Boggs" userId="e68d4abc918da788" providerId="LiveId" clId="{F8DADBFA-C84A-4A12-BC66-BEFEEBF5F08C}" dt="2024-04-05T00:19:40.551" v="8917" actId="404"/>
          <ac:cxnSpMkLst>
            <pc:docMk/>
            <pc:sldMk cId="1961949221" sldId="332"/>
            <ac:cxnSpMk id="16" creationId="{F853D67D-4232-32C8-C4CB-88BAAA297438}"/>
          </ac:cxnSpMkLst>
        </pc:cxnChg>
        <pc:cxnChg chg="add mod">
          <ac:chgData name="James Boggs" userId="e68d4abc918da788" providerId="LiveId" clId="{F8DADBFA-C84A-4A12-BC66-BEFEEBF5F08C}" dt="2024-04-05T00:19:40.551" v="8917" actId="404"/>
          <ac:cxnSpMkLst>
            <pc:docMk/>
            <pc:sldMk cId="1961949221" sldId="332"/>
            <ac:cxnSpMk id="18" creationId="{B58BD9D2-1AEF-0156-5391-FEF91D3CD4E5}"/>
          </ac:cxnSpMkLst>
        </pc:cxnChg>
        <pc:cxnChg chg="add mod">
          <ac:chgData name="James Boggs" userId="e68d4abc918da788" providerId="LiveId" clId="{F8DADBFA-C84A-4A12-BC66-BEFEEBF5F08C}" dt="2024-04-05T00:19:40.551" v="8917" actId="404"/>
          <ac:cxnSpMkLst>
            <pc:docMk/>
            <pc:sldMk cId="1961949221" sldId="332"/>
            <ac:cxnSpMk id="19" creationId="{AA19D260-E14E-B502-4406-911629774F64}"/>
          </ac:cxnSpMkLst>
        </pc:cxnChg>
        <pc:cxnChg chg="add mod">
          <ac:chgData name="James Boggs" userId="e68d4abc918da788" providerId="LiveId" clId="{F8DADBFA-C84A-4A12-BC66-BEFEEBF5F08C}" dt="2024-04-05T00:20:08.678" v="8929" actId="14100"/>
          <ac:cxnSpMkLst>
            <pc:docMk/>
            <pc:sldMk cId="1961949221" sldId="332"/>
            <ac:cxnSpMk id="26" creationId="{745178DC-A79F-E9F8-CB22-2F99586E52E7}"/>
          </ac:cxnSpMkLst>
        </pc:cxnChg>
      </pc:sldChg>
      <pc:sldChg chg="modSp add mod">
        <pc:chgData name="James Boggs" userId="e68d4abc918da788" providerId="LiveId" clId="{F8DADBFA-C84A-4A12-BC66-BEFEEBF5F08C}" dt="2024-04-04T15:13:43.948" v="7912" actId="27636"/>
        <pc:sldMkLst>
          <pc:docMk/>
          <pc:sldMk cId="1295627384" sldId="333"/>
        </pc:sldMkLst>
        <pc:spChg chg="mod">
          <ac:chgData name="James Boggs" userId="e68d4abc918da788" providerId="LiveId" clId="{F8DADBFA-C84A-4A12-BC66-BEFEEBF5F08C}" dt="2024-04-04T15:13:43.948" v="7912" actId="27636"/>
          <ac:spMkLst>
            <pc:docMk/>
            <pc:sldMk cId="1295627384" sldId="333"/>
            <ac:spMk id="3" creationId="{220DE062-4EB7-E1D1-D82B-252BF81B098B}"/>
          </ac:spMkLst>
        </pc:spChg>
      </pc:sldChg>
      <pc:sldChg chg="add">
        <pc:chgData name="James Boggs" userId="e68d4abc918da788" providerId="LiveId" clId="{F8DADBFA-C84A-4A12-BC66-BEFEEBF5F08C}" dt="2024-04-04T15:13:43.894" v="7911"/>
        <pc:sldMkLst>
          <pc:docMk/>
          <pc:sldMk cId="2537607418" sldId="334"/>
        </pc:sldMkLst>
      </pc:sldChg>
      <pc:sldChg chg="add del ord">
        <pc:chgData name="James Boggs" userId="e68d4abc918da788" providerId="LiveId" clId="{F8DADBFA-C84A-4A12-BC66-BEFEEBF5F08C}" dt="2024-04-04T23:57:07.340" v="8889" actId="47"/>
        <pc:sldMkLst>
          <pc:docMk/>
          <pc:sldMk cId="3222627317" sldId="335"/>
        </pc:sldMkLst>
      </pc:sldChg>
      <pc:sldChg chg="modSp add del mod">
        <pc:chgData name="James Boggs" userId="e68d4abc918da788" providerId="LiveId" clId="{F8DADBFA-C84A-4A12-BC66-BEFEEBF5F08C}" dt="2024-04-05T12:18:30.607" v="9072" actId="6549"/>
        <pc:sldMkLst>
          <pc:docMk/>
          <pc:sldMk cId="4181914009" sldId="336"/>
        </pc:sldMkLst>
        <pc:spChg chg="mod">
          <ac:chgData name="James Boggs" userId="e68d4abc918da788" providerId="LiveId" clId="{F8DADBFA-C84A-4A12-BC66-BEFEEBF5F08C}" dt="2024-04-05T12:18:30.607" v="9072" actId="6549"/>
          <ac:spMkLst>
            <pc:docMk/>
            <pc:sldMk cId="4181914009" sldId="336"/>
            <ac:spMk id="3" creationId="{BB21A11D-0E4E-D2B8-0DCF-AFBE3EA4D8CB}"/>
          </ac:spMkLst>
        </pc:spChg>
      </pc:sldChg>
      <pc:sldChg chg="addSp modSp add del mod">
        <pc:chgData name="James Boggs" userId="e68d4abc918da788" providerId="LiveId" clId="{F8DADBFA-C84A-4A12-BC66-BEFEEBF5F08C}" dt="2024-04-05T12:53:14.881" v="9138" actId="14100"/>
        <pc:sldMkLst>
          <pc:docMk/>
          <pc:sldMk cId="2105243954" sldId="337"/>
        </pc:sldMkLst>
        <pc:graphicFrameChg chg="mod modGraphic">
          <ac:chgData name="James Boggs" userId="e68d4abc918da788" providerId="LiveId" clId="{F8DADBFA-C84A-4A12-BC66-BEFEEBF5F08C}" dt="2024-04-05T12:52:56.515" v="9132" actId="14734"/>
          <ac:graphicFrameMkLst>
            <pc:docMk/>
            <pc:sldMk cId="2105243954" sldId="337"/>
            <ac:graphicFrameMk id="5" creationId="{E0260CF2-D2F2-5D09-4748-686BF0F727E0}"/>
          </ac:graphicFrameMkLst>
        </pc:graphicFrameChg>
        <pc:picChg chg="add mod">
          <ac:chgData name="James Boggs" userId="e68d4abc918da788" providerId="LiveId" clId="{F8DADBFA-C84A-4A12-BC66-BEFEEBF5F08C}" dt="2024-04-05T12:53:14.881" v="9138" actId="14100"/>
          <ac:picMkLst>
            <pc:docMk/>
            <pc:sldMk cId="2105243954" sldId="337"/>
            <ac:picMk id="3" creationId="{261A3002-6A37-F95E-5BAD-F0CE05FF7E5D}"/>
          </ac:picMkLst>
        </pc:picChg>
      </pc:sldChg>
      <pc:sldChg chg="addSp delSp modSp new mod ord modClrScheme chgLayout">
        <pc:chgData name="James Boggs" userId="e68d4abc918da788" providerId="LiveId" clId="{F8DADBFA-C84A-4A12-BC66-BEFEEBF5F08C}" dt="2024-04-05T10:46:17.139" v="8957" actId="20577"/>
        <pc:sldMkLst>
          <pc:docMk/>
          <pc:sldMk cId="2505779966" sldId="338"/>
        </pc:sldMkLst>
        <pc:spChg chg="del mod ord">
          <ac:chgData name="James Boggs" userId="e68d4abc918da788" providerId="LiveId" clId="{F8DADBFA-C84A-4A12-BC66-BEFEEBF5F08C}" dt="2024-04-04T19:44:36.008" v="7942" actId="700"/>
          <ac:spMkLst>
            <pc:docMk/>
            <pc:sldMk cId="2505779966" sldId="338"/>
            <ac:spMk id="2" creationId="{FAA373AA-2339-4CA2-0798-4222B87E49F4}"/>
          </ac:spMkLst>
        </pc:spChg>
        <pc:spChg chg="del mod ord">
          <ac:chgData name="James Boggs" userId="e68d4abc918da788" providerId="LiveId" clId="{F8DADBFA-C84A-4A12-BC66-BEFEEBF5F08C}" dt="2024-04-04T19:44:36.008" v="7942" actId="700"/>
          <ac:spMkLst>
            <pc:docMk/>
            <pc:sldMk cId="2505779966" sldId="338"/>
            <ac:spMk id="3" creationId="{912DA20C-1B03-519F-4D1B-1107C7261ED1}"/>
          </ac:spMkLst>
        </pc:spChg>
        <pc:spChg chg="mod ord">
          <ac:chgData name="James Boggs" userId="e68d4abc918da788" providerId="LiveId" clId="{F8DADBFA-C84A-4A12-BC66-BEFEEBF5F08C}" dt="2024-04-04T19:44:36.008" v="7942" actId="700"/>
          <ac:spMkLst>
            <pc:docMk/>
            <pc:sldMk cId="2505779966" sldId="338"/>
            <ac:spMk id="4" creationId="{38627305-963B-98DF-D282-1D0D86AE699E}"/>
          </ac:spMkLst>
        </pc:spChg>
        <pc:spChg chg="add mod ord">
          <ac:chgData name="James Boggs" userId="e68d4abc918da788" providerId="LiveId" clId="{F8DADBFA-C84A-4A12-BC66-BEFEEBF5F08C}" dt="2024-04-04T19:44:39.246" v="7952" actId="20577"/>
          <ac:spMkLst>
            <pc:docMk/>
            <pc:sldMk cId="2505779966" sldId="338"/>
            <ac:spMk id="5" creationId="{721466DC-4958-090B-A70F-CB1E45FB5B0C}"/>
          </ac:spMkLst>
        </pc:spChg>
        <pc:spChg chg="add mod ord">
          <ac:chgData name="James Boggs" userId="e68d4abc918da788" providerId="LiveId" clId="{F8DADBFA-C84A-4A12-BC66-BEFEEBF5F08C}" dt="2024-04-05T10:46:17.139" v="8957" actId="20577"/>
          <ac:spMkLst>
            <pc:docMk/>
            <pc:sldMk cId="2505779966" sldId="338"/>
            <ac:spMk id="6" creationId="{F9BFA143-EA11-B6B0-6E00-F3571CB2DFFC}"/>
          </ac:spMkLst>
        </pc:spChg>
      </pc:sldChg>
      <pc:sldChg chg="addSp delSp modSp new mod modClrScheme chgLayout">
        <pc:chgData name="James Boggs" userId="e68d4abc918da788" providerId="LiveId" clId="{F8DADBFA-C84A-4A12-BC66-BEFEEBF5F08C}" dt="2024-04-04T19:47:20.544" v="8114" actId="20577"/>
        <pc:sldMkLst>
          <pc:docMk/>
          <pc:sldMk cId="708968721" sldId="339"/>
        </pc:sldMkLst>
        <pc:spChg chg="del mod ord">
          <ac:chgData name="James Boggs" userId="e68d4abc918da788" providerId="LiveId" clId="{F8DADBFA-C84A-4A12-BC66-BEFEEBF5F08C}" dt="2024-04-04T19:46:48.837" v="8038" actId="700"/>
          <ac:spMkLst>
            <pc:docMk/>
            <pc:sldMk cId="708968721" sldId="339"/>
            <ac:spMk id="2" creationId="{01BBC0EF-84DB-CCED-B045-3EEB207E80D1}"/>
          </ac:spMkLst>
        </pc:spChg>
        <pc:spChg chg="del mod ord">
          <ac:chgData name="James Boggs" userId="e68d4abc918da788" providerId="LiveId" clId="{F8DADBFA-C84A-4A12-BC66-BEFEEBF5F08C}" dt="2024-04-04T19:46:48.837" v="8038" actId="700"/>
          <ac:spMkLst>
            <pc:docMk/>
            <pc:sldMk cId="708968721" sldId="339"/>
            <ac:spMk id="3" creationId="{0099C86B-C231-A551-39E9-06657F8BE90D}"/>
          </ac:spMkLst>
        </pc:spChg>
        <pc:spChg chg="mod ord">
          <ac:chgData name="James Boggs" userId="e68d4abc918da788" providerId="LiveId" clId="{F8DADBFA-C84A-4A12-BC66-BEFEEBF5F08C}" dt="2024-04-04T19:46:48.837" v="8038" actId="700"/>
          <ac:spMkLst>
            <pc:docMk/>
            <pc:sldMk cId="708968721" sldId="339"/>
            <ac:spMk id="4" creationId="{DAEBFF53-61AC-7D2D-288D-AE48D714FC7F}"/>
          </ac:spMkLst>
        </pc:spChg>
        <pc:spChg chg="add mod ord">
          <ac:chgData name="James Boggs" userId="e68d4abc918da788" providerId="LiveId" clId="{F8DADBFA-C84A-4A12-BC66-BEFEEBF5F08C}" dt="2024-04-04T19:46:50.310" v="8042" actId="20577"/>
          <ac:spMkLst>
            <pc:docMk/>
            <pc:sldMk cId="708968721" sldId="339"/>
            <ac:spMk id="5" creationId="{6ADA8952-8FCC-A5D0-8F90-42B3F5140062}"/>
          </ac:spMkLst>
        </pc:spChg>
        <pc:spChg chg="add mod ord">
          <ac:chgData name="James Boggs" userId="e68d4abc918da788" providerId="LiveId" clId="{F8DADBFA-C84A-4A12-BC66-BEFEEBF5F08C}" dt="2024-04-04T19:47:20.544" v="8114" actId="20577"/>
          <ac:spMkLst>
            <pc:docMk/>
            <pc:sldMk cId="708968721" sldId="339"/>
            <ac:spMk id="6" creationId="{AA5E60F8-F828-2D2E-505F-24FEC11E5E02}"/>
          </ac:spMkLst>
        </pc:spChg>
      </pc:sldChg>
      <pc:sldChg chg="addSp delSp modSp new mod ord modClrScheme chgLayout">
        <pc:chgData name="James Boggs" userId="e68d4abc918da788" providerId="LiveId" clId="{F8DADBFA-C84A-4A12-BC66-BEFEEBF5F08C}" dt="2024-04-04T21:44:13.018" v="8480" actId="27636"/>
        <pc:sldMkLst>
          <pc:docMk/>
          <pc:sldMk cId="3208751804" sldId="340"/>
        </pc:sldMkLst>
        <pc:spChg chg="del mod ord">
          <ac:chgData name="James Boggs" userId="e68d4abc918da788" providerId="LiveId" clId="{F8DADBFA-C84A-4A12-BC66-BEFEEBF5F08C}" dt="2024-04-04T20:45:07.993" v="8135" actId="700"/>
          <ac:spMkLst>
            <pc:docMk/>
            <pc:sldMk cId="3208751804" sldId="340"/>
            <ac:spMk id="2" creationId="{F9B187A2-3009-4DF0-4F3A-5DCEB895113F}"/>
          </ac:spMkLst>
        </pc:spChg>
        <pc:spChg chg="del mod ord">
          <ac:chgData name="James Boggs" userId="e68d4abc918da788" providerId="LiveId" clId="{F8DADBFA-C84A-4A12-BC66-BEFEEBF5F08C}" dt="2024-04-04T20:45:07.993" v="8135" actId="700"/>
          <ac:spMkLst>
            <pc:docMk/>
            <pc:sldMk cId="3208751804" sldId="340"/>
            <ac:spMk id="3" creationId="{347A26DA-B8E6-97D9-253F-53B4760CCC90}"/>
          </ac:spMkLst>
        </pc:spChg>
        <pc:spChg chg="mod ord">
          <ac:chgData name="James Boggs" userId="e68d4abc918da788" providerId="LiveId" clId="{F8DADBFA-C84A-4A12-BC66-BEFEEBF5F08C}" dt="2024-04-04T20:45:07.993" v="8135" actId="700"/>
          <ac:spMkLst>
            <pc:docMk/>
            <pc:sldMk cId="3208751804" sldId="340"/>
            <ac:spMk id="4" creationId="{2D5DBB28-74B4-5A3D-85FA-5E8BC3731E67}"/>
          </ac:spMkLst>
        </pc:spChg>
        <pc:spChg chg="add mod ord">
          <ac:chgData name="James Boggs" userId="e68d4abc918da788" providerId="LiveId" clId="{F8DADBFA-C84A-4A12-BC66-BEFEEBF5F08C}" dt="2024-04-04T20:45:18.655" v="8173" actId="20577"/>
          <ac:spMkLst>
            <pc:docMk/>
            <pc:sldMk cId="3208751804" sldId="340"/>
            <ac:spMk id="5" creationId="{05BD60CC-56DA-30D0-54D3-DE82C55F224C}"/>
          </ac:spMkLst>
        </pc:spChg>
        <pc:spChg chg="add mod ord">
          <ac:chgData name="James Boggs" userId="e68d4abc918da788" providerId="LiveId" clId="{F8DADBFA-C84A-4A12-BC66-BEFEEBF5F08C}" dt="2024-04-04T21:44:13.018" v="8480" actId="27636"/>
          <ac:spMkLst>
            <pc:docMk/>
            <pc:sldMk cId="3208751804" sldId="340"/>
            <ac:spMk id="6" creationId="{935A3513-6E1B-5148-601B-0D637D2A62A8}"/>
          </ac:spMkLst>
        </pc:spChg>
      </pc:sldChg>
      <pc:sldChg chg="new del">
        <pc:chgData name="James Boggs" userId="e68d4abc918da788" providerId="LiveId" clId="{F8DADBFA-C84A-4A12-BC66-BEFEEBF5F08C}" dt="2024-04-04T20:44:53.029" v="8132" actId="680"/>
        <pc:sldMkLst>
          <pc:docMk/>
          <pc:sldMk cId="3585298272" sldId="340"/>
        </pc:sldMkLst>
      </pc:sldChg>
      <pc:sldChg chg="addSp delSp modSp new mod ord modClrScheme chgLayout">
        <pc:chgData name="James Boggs" userId="e68d4abc918da788" providerId="LiveId" clId="{F8DADBFA-C84A-4A12-BC66-BEFEEBF5F08C}" dt="2024-04-05T11:51:11.776" v="8960" actId="6549"/>
        <pc:sldMkLst>
          <pc:docMk/>
          <pc:sldMk cId="705157625" sldId="341"/>
        </pc:sldMkLst>
        <pc:spChg chg="del mod ord">
          <ac:chgData name="James Boggs" userId="e68d4abc918da788" providerId="LiveId" clId="{F8DADBFA-C84A-4A12-BC66-BEFEEBF5F08C}" dt="2024-04-04T21:42:19.736" v="8278" actId="700"/>
          <ac:spMkLst>
            <pc:docMk/>
            <pc:sldMk cId="705157625" sldId="341"/>
            <ac:spMk id="2" creationId="{D174962A-5C5E-D8DA-0445-60DEAA3AAA31}"/>
          </ac:spMkLst>
        </pc:spChg>
        <pc:spChg chg="del mod ord">
          <ac:chgData name="James Boggs" userId="e68d4abc918da788" providerId="LiveId" clId="{F8DADBFA-C84A-4A12-BC66-BEFEEBF5F08C}" dt="2024-04-04T21:42:19.736" v="8278" actId="700"/>
          <ac:spMkLst>
            <pc:docMk/>
            <pc:sldMk cId="705157625" sldId="341"/>
            <ac:spMk id="3" creationId="{D04B432B-A398-239A-939E-B3AC3A2C34C6}"/>
          </ac:spMkLst>
        </pc:spChg>
        <pc:spChg chg="mod ord">
          <ac:chgData name="James Boggs" userId="e68d4abc918da788" providerId="LiveId" clId="{F8DADBFA-C84A-4A12-BC66-BEFEEBF5F08C}" dt="2024-04-04T21:42:19.736" v="8278" actId="700"/>
          <ac:spMkLst>
            <pc:docMk/>
            <pc:sldMk cId="705157625" sldId="341"/>
            <ac:spMk id="4" creationId="{E6BCD7ED-3E2C-6BFF-E842-E018C14DABCC}"/>
          </ac:spMkLst>
        </pc:spChg>
        <pc:spChg chg="add mod ord">
          <ac:chgData name="James Boggs" userId="e68d4abc918da788" providerId="LiveId" clId="{F8DADBFA-C84A-4A12-BC66-BEFEEBF5F08C}" dt="2024-04-04T21:42:37.495" v="8315" actId="404"/>
          <ac:spMkLst>
            <pc:docMk/>
            <pc:sldMk cId="705157625" sldId="341"/>
            <ac:spMk id="5" creationId="{ABF0C6F2-28CB-866E-C3D4-4D447F8292A1}"/>
          </ac:spMkLst>
        </pc:spChg>
        <pc:spChg chg="add mod ord">
          <ac:chgData name="James Boggs" userId="e68d4abc918da788" providerId="LiveId" clId="{F8DADBFA-C84A-4A12-BC66-BEFEEBF5F08C}" dt="2024-04-05T11:51:11.776" v="8960" actId="6549"/>
          <ac:spMkLst>
            <pc:docMk/>
            <pc:sldMk cId="705157625" sldId="341"/>
            <ac:spMk id="6" creationId="{6A5EF6ED-03F3-45FB-5870-65619403C33A}"/>
          </ac:spMkLst>
        </pc:spChg>
      </pc:sldChg>
      <pc:sldChg chg="new del">
        <pc:chgData name="James Boggs" userId="e68d4abc918da788" providerId="LiveId" clId="{F8DADBFA-C84A-4A12-BC66-BEFEEBF5F08C}" dt="2024-04-04T21:43:38.837" v="8440" actId="47"/>
        <pc:sldMkLst>
          <pc:docMk/>
          <pc:sldMk cId="1602223250" sldId="342"/>
        </pc:sldMkLst>
      </pc:sldChg>
      <pc:sldChg chg="addSp delSp modSp new mod modClrScheme chgLayout">
        <pc:chgData name="James Boggs" userId="e68d4abc918da788" providerId="LiveId" clId="{F8DADBFA-C84A-4A12-BC66-BEFEEBF5F08C}" dt="2024-04-04T22:01:10.857" v="8651" actId="20577"/>
        <pc:sldMkLst>
          <pc:docMk/>
          <pc:sldMk cId="2822003834" sldId="342"/>
        </pc:sldMkLst>
        <pc:spChg chg="del mod ord">
          <ac:chgData name="James Boggs" userId="e68d4abc918da788" providerId="LiveId" clId="{F8DADBFA-C84A-4A12-BC66-BEFEEBF5F08C}" dt="2024-04-04T21:44:30.119" v="8482" actId="700"/>
          <ac:spMkLst>
            <pc:docMk/>
            <pc:sldMk cId="2822003834" sldId="342"/>
            <ac:spMk id="2" creationId="{869396B8-7288-F803-FC57-B07D8FC9EE52}"/>
          </ac:spMkLst>
        </pc:spChg>
        <pc:spChg chg="del mod ord">
          <ac:chgData name="James Boggs" userId="e68d4abc918da788" providerId="LiveId" clId="{F8DADBFA-C84A-4A12-BC66-BEFEEBF5F08C}" dt="2024-04-04T21:44:30.119" v="8482" actId="700"/>
          <ac:spMkLst>
            <pc:docMk/>
            <pc:sldMk cId="2822003834" sldId="342"/>
            <ac:spMk id="3" creationId="{DC803E55-A69D-0D91-359A-7A84688469C7}"/>
          </ac:spMkLst>
        </pc:spChg>
        <pc:spChg chg="mod ord">
          <ac:chgData name="James Boggs" userId="e68d4abc918da788" providerId="LiveId" clId="{F8DADBFA-C84A-4A12-BC66-BEFEEBF5F08C}" dt="2024-04-04T21:44:30.119" v="8482" actId="700"/>
          <ac:spMkLst>
            <pc:docMk/>
            <pc:sldMk cId="2822003834" sldId="342"/>
            <ac:spMk id="4" creationId="{BA5A0BD5-A635-B71F-BE1B-7136B9EF7642}"/>
          </ac:spMkLst>
        </pc:spChg>
        <pc:spChg chg="add mod ord">
          <ac:chgData name="James Boggs" userId="e68d4abc918da788" providerId="LiveId" clId="{F8DADBFA-C84A-4A12-BC66-BEFEEBF5F08C}" dt="2024-04-04T21:44:34.412" v="8494" actId="20577"/>
          <ac:spMkLst>
            <pc:docMk/>
            <pc:sldMk cId="2822003834" sldId="342"/>
            <ac:spMk id="5" creationId="{95A0659D-5817-C0C3-17A3-5DF7A1045D22}"/>
          </ac:spMkLst>
        </pc:spChg>
        <pc:spChg chg="add mod ord">
          <ac:chgData name="James Boggs" userId="e68d4abc918da788" providerId="LiveId" clId="{F8DADBFA-C84A-4A12-BC66-BEFEEBF5F08C}" dt="2024-04-04T22:01:10.857" v="8651" actId="20577"/>
          <ac:spMkLst>
            <pc:docMk/>
            <pc:sldMk cId="2822003834" sldId="342"/>
            <ac:spMk id="6" creationId="{44316F96-D9C2-4255-8C58-48B7FB8A9465}"/>
          </ac:spMkLst>
        </pc:spChg>
      </pc:sldChg>
      <pc:sldChg chg="addSp delSp modSp new mod modClrScheme chgLayout">
        <pc:chgData name="James Boggs" userId="e68d4abc918da788" providerId="LiveId" clId="{F8DADBFA-C84A-4A12-BC66-BEFEEBF5F08C}" dt="2024-04-04T22:36:07.696" v="8751" actId="403"/>
        <pc:sldMkLst>
          <pc:docMk/>
          <pc:sldMk cId="3933077992" sldId="343"/>
        </pc:sldMkLst>
        <pc:spChg chg="del mod ord">
          <ac:chgData name="James Boggs" userId="e68d4abc918da788" providerId="LiveId" clId="{F8DADBFA-C84A-4A12-BC66-BEFEEBF5F08C}" dt="2024-04-04T22:00:56.383" v="8636" actId="700"/>
          <ac:spMkLst>
            <pc:docMk/>
            <pc:sldMk cId="3933077992" sldId="343"/>
            <ac:spMk id="2" creationId="{DBCE7850-DFF4-B325-F578-344744F7FF9F}"/>
          </ac:spMkLst>
        </pc:spChg>
        <pc:spChg chg="del mod ord">
          <ac:chgData name="James Boggs" userId="e68d4abc918da788" providerId="LiveId" clId="{F8DADBFA-C84A-4A12-BC66-BEFEEBF5F08C}" dt="2024-04-04T22:00:56.383" v="8636" actId="700"/>
          <ac:spMkLst>
            <pc:docMk/>
            <pc:sldMk cId="3933077992" sldId="343"/>
            <ac:spMk id="3" creationId="{23C0E907-3D25-89BB-5258-64F2BA1E3D12}"/>
          </ac:spMkLst>
        </pc:spChg>
        <pc:spChg chg="mod ord">
          <ac:chgData name="James Boggs" userId="e68d4abc918da788" providerId="LiveId" clId="{F8DADBFA-C84A-4A12-BC66-BEFEEBF5F08C}" dt="2024-04-04T22:00:56.383" v="8636" actId="700"/>
          <ac:spMkLst>
            <pc:docMk/>
            <pc:sldMk cId="3933077992" sldId="343"/>
            <ac:spMk id="4" creationId="{D6A27290-E3C5-4816-DD26-CBC4AF1EBF53}"/>
          </ac:spMkLst>
        </pc:spChg>
        <pc:spChg chg="add mod ord">
          <ac:chgData name="James Boggs" userId="e68d4abc918da788" providerId="LiveId" clId="{F8DADBFA-C84A-4A12-BC66-BEFEEBF5F08C}" dt="2024-04-04T22:01:23.057" v="8662" actId="20577"/>
          <ac:spMkLst>
            <pc:docMk/>
            <pc:sldMk cId="3933077992" sldId="343"/>
            <ac:spMk id="5" creationId="{477E6108-2749-A672-380E-4C8486036C40}"/>
          </ac:spMkLst>
        </pc:spChg>
        <pc:spChg chg="add mod ord">
          <ac:chgData name="James Boggs" userId="e68d4abc918da788" providerId="LiveId" clId="{F8DADBFA-C84A-4A12-BC66-BEFEEBF5F08C}" dt="2024-04-04T22:36:07.696" v="8751" actId="403"/>
          <ac:spMkLst>
            <pc:docMk/>
            <pc:sldMk cId="3933077992" sldId="343"/>
            <ac:spMk id="6" creationId="{1026EFFF-6CF5-6766-EEBA-3C1E6604DE7B}"/>
          </ac:spMkLst>
        </pc:spChg>
      </pc:sldChg>
      <pc:sldChg chg="modSp new mod">
        <pc:chgData name="James Boggs" userId="e68d4abc918da788" providerId="LiveId" clId="{F8DADBFA-C84A-4A12-BC66-BEFEEBF5F08C}" dt="2024-04-05T00:30:39.706" v="8956" actId="6549"/>
        <pc:sldMkLst>
          <pc:docMk/>
          <pc:sldMk cId="1487420585" sldId="344"/>
        </pc:sldMkLst>
        <pc:spChg chg="mod">
          <ac:chgData name="James Boggs" userId="e68d4abc918da788" providerId="LiveId" clId="{F8DADBFA-C84A-4A12-BC66-BEFEEBF5F08C}" dt="2024-04-05T00:30:39.706" v="8956" actId="6549"/>
          <ac:spMkLst>
            <pc:docMk/>
            <pc:sldMk cId="1487420585" sldId="344"/>
            <ac:spMk id="2" creationId="{91E4E463-FAAE-0504-5224-EF1772FA8632}"/>
          </ac:spMkLst>
        </pc:spChg>
      </pc:sldChg>
      <pc:sldChg chg="addSp delSp modSp new del mod">
        <pc:chgData name="James Boggs" userId="e68d4abc918da788" providerId="LiveId" clId="{F8DADBFA-C84A-4A12-BC66-BEFEEBF5F08C}" dt="2024-04-05T12:53:19.894" v="9139" actId="47"/>
        <pc:sldMkLst>
          <pc:docMk/>
          <pc:sldMk cId="596706856" sldId="345"/>
        </pc:sldMkLst>
        <pc:spChg chg="mod">
          <ac:chgData name="James Boggs" userId="e68d4abc918da788" providerId="LiveId" clId="{F8DADBFA-C84A-4A12-BC66-BEFEEBF5F08C}" dt="2024-04-05T12:50:50.674" v="9108" actId="313"/>
          <ac:spMkLst>
            <pc:docMk/>
            <pc:sldMk cId="596706856" sldId="345"/>
            <ac:spMk id="2" creationId="{45B9BEC3-78FE-356C-96F0-5C8D2C2128CE}"/>
          </ac:spMkLst>
        </pc:spChg>
        <pc:spChg chg="del">
          <ac:chgData name="James Boggs" userId="e68d4abc918da788" providerId="LiveId" clId="{F8DADBFA-C84A-4A12-BC66-BEFEEBF5F08C}" dt="2024-04-05T12:50:18.400" v="9074" actId="478"/>
          <ac:spMkLst>
            <pc:docMk/>
            <pc:sldMk cId="596706856" sldId="345"/>
            <ac:spMk id="3" creationId="{943DC09D-F448-DAC1-1F15-8D383A81CAC1}"/>
          </ac:spMkLst>
        </pc:spChg>
        <pc:picChg chg="add del mod">
          <ac:chgData name="James Boggs" userId="e68d4abc918da788" providerId="LiveId" clId="{F8DADBFA-C84A-4A12-BC66-BEFEEBF5F08C}" dt="2024-04-05T12:51:07.226" v="9109" actId="478"/>
          <ac:picMkLst>
            <pc:docMk/>
            <pc:sldMk cId="596706856" sldId="345"/>
            <ac:picMk id="6" creationId="{AF51E88F-B88E-63AF-C21B-78856DFFD045}"/>
          </ac:picMkLst>
        </pc:picChg>
        <pc:picChg chg="add mod">
          <ac:chgData name="James Boggs" userId="e68d4abc918da788" providerId="LiveId" clId="{F8DADBFA-C84A-4A12-BC66-BEFEEBF5F08C}" dt="2024-04-05T12:52:11.403" v="9115" actId="1076"/>
          <ac:picMkLst>
            <pc:docMk/>
            <pc:sldMk cId="596706856" sldId="345"/>
            <ac:picMk id="8" creationId="{67DF98A0-2519-B61A-7AA8-86586D2BB6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E136E-DB47-49E8-AA14-440395F2FF66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6AAF2-0635-4ECB-A860-17B0569B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9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6AAF2-0635-4ECB-A860-17B0569B6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95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9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7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99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48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99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1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memory systems in SVS2 are VWM and VLTM. VWM is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16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1587B-FCBE-4E17-BA9D-212ABBEB72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69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578D8-35CF-4043-AEC7-0BBE14C89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9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8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7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37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1587B-FCBE-4E17-BA9D-212ABBEB72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207-5CF2-DE1A-A7A4-93AC2BDA6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5C842-6136-D92D-66C2-1243E4AEF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3DB9A-6BA9-4982-E8AE-A1C39577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FEB1-C10D-479B-AB01-6378FDDBAE7E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77474-FDBB-F689-C4A5-31171414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AAC4D-71DA-E75C-84FA-A4F4AE93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7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5653-8D08-B093-B96C-CC28C388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4B903-2DF8-F106-6D84-BBB4296EC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02DC4-EF9A-DBF9-6B02-3BD4EC0B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2E92-E5FA-471C-A45B-6A5B3C7BC249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F2EE3-08FE-78C6-AB5B-BE38E3F7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1048A-F373-ABB5-5967-179F3495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6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C2DEC-03FD-6479-6516-5A7F4DBD1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A4C8D-4E08-A126-92DA-379DDE139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7A099-5D2C-1DCD-B295-800686C1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F1F73-5A62-4983-AF16-58CCDC90A3DE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35820-8140-1B27-E193-C6C49EFD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A5FE-E875-B339-BC24-CF569057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79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35E9-CCDD-9AAD-346D-625067B66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FC272-3EC2-E26A-B9EB-D6AFF8304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C852B-DEF4-B0C6-D83E-FC84E4A37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42CF-08DA-4B77-94CB-5E79F88D69F5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BC9D4-781E-75C0-3622-766AB218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07622-0B6B-8078-F94C-020DE76F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35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EED9-AA59-14CC-209F-68834453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157DA-F975-BDFA-7054-2768C8E20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16D52-565B-0F6A-9ABB-9F0EC4930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4548-6E67-4383-A6AE-552D89F04E50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FAAC0-339B-12D0-8BB9-8AA993B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AEF6-23D1-0A9A-E0A2-8F6F5EE3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2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851D-C0F3-D0FF-44C3-87042350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5538B-32DD-F2E7-3532-0796B180D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26B9D-F994-7495-64F2-F0DE5859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804A-229D-40BD-91C2-E5F7A101A7D1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E3D01-86EB-0642-05D5-4A61061C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F0D73-5790-F8C5-B32B-3247B60F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23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E9B2-7F24-CC17-EC6E-AABA83B3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4C579-3D04-0919-2485-A95506476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FDB28-8800-6346-F420-D4E42FC95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EB71F-41F4-3A85-4580-A09B59A2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21A2E-FC99-4E35-AF66-8C8330F7261A}" type="datetime1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B1D26-DA73-57EF-3E47-B2F94880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6B7B6-7376-8832-6D3A-8A41BFDB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2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A923-99EB-EF24-AFE8-759DF4B89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2B075-838C-5A27-0EF9-2F8AAF894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B1D06-2E9D-2F0B-F38A-D9D9845A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C9BF0-F1F8-3540-A6E4-D18D10810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59FB-0821-06EC-A0C5-98D8811B1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8E0B7-0455-5CB2-8FC1-E8B3467B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82D2-94D7-4ACE-8E03-36668930EEEC}" type="datetime1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00AA2-DE9E-6AC9-009F-72760021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9CB30-19C7-A167-1E23-0D20AFC0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28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F454-086B-EE71-FCE5-F01D9A3D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76D1E-B561-CAB0-BA82-4CF76A69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0E2D-B165-4FC6-8621-54490EA9DC97}" type="datetime1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CEF67-767F-E196-0B7F-3B89191A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71ADA-AD4C-317E-BB63-DFBC4ADC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90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85905-0DA6-D409-E9D9-20D7D4AE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4869-8A3D-49B2-A2DD-1C900D28ECBA}" type="datetime1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BF7CF-E57D-25D7-159F-ABB4290E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2D977-8D2E-74BA-04BF-767189D4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96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AD2F-BF98-F022-2A1D-9D5923E7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453E1-F790-1C41-AAB3-52DBAC74A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EBC3D-2194-42C3-9386-D5DF8C011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319A9-ECC7-06AC-7726-59FF5A7F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6A06-D195-4E8A-BA39-BC31C79A65A4}" type="datetime1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29A6-FFA9-2204-9597-DDBD9D633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EFB69-BDDD-7964-C568-FB7CEBB1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8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5657-7E51-4C88-E863-24B7B9C3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8E8D-F5A3-E7B8-5BB7-008020B8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75F73-170C-4D73-8E38-5A88C896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6457-4805-4900-B6FE-14B1559EFBA8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04ECE-187E-0DC3-E7B8-EAF78A55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51C1-547D-3AD6-F7DA-00290489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33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EB97-8A8C-24ED-19BA-4E10082D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F0A852-17AF-E779-EE63-920A54A96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70FC6-E5B8-9857-D2A3-FDF1281BA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3B503-8244-98C8-33BE-6BE2FDE6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C169-A3DB-43BF-9999-CEBC0304FA0A}" type="datetime1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4D994-034C-EF9E-D52C-8113544A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258E7-7F00-6444-2EBE-1A6D9502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72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B794-0870-8EC0-97A6-6D17C088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A4CD5-C76B-3A57-CE8C-450C0A250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91C83-3EE5-3815-D083-0DDF4D8C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5D3E-A4E1-46D7-8A77-34E52A1F1DDD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111FC-B133-BBE3-88D8-042FF4B6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B757-9374-8773-74FE-82809C7E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5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D847A3-65CD-DD2F-4192-8BEB11FA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12B9C-0177-B1BB-8EDF-181784D7C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25DD-0D02-E9C1-E9AC-C568B598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0C02-5248-481D-B16C-00402F12C956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6603D-94BB-C223-0452-5289802E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C94B-FA02-3621-6620-CDB9E4DF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6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ECB5-B32A-017E-7A47-FC3CC339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26542-E6DD-AF58-CFE0-04D232E20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E14B8-3078-D9EF-204B-E1423369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F334-EEF8-4FA9-A8ED-D66C117655CC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75306-E6E4-91C0-9121-25B48C92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481A9-9141-3C49-EB47-5C39E751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67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EEBC-7836-6D60-62AA-ED5CF82F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33489-8AEF-D97D-B907-048E7C4B4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73212-B38E-2311-E138-041F12CF0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847FC-987C-E2A8-EB4D-13DE9C3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242E-7A85-4CD5-A289-394E19A86B01}" type="datetime1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6D04C-B7C6-37BE-A26E-9BB87F70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B8A23-28A1-7D2E-157B-867CF5E2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7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6FF7-79C2-9810-FDCF-3AD361A5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309C-1943-9D5B-C034-4D9C49FA1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3C2BD-A057-4A76-7946-754538CE9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51795-D95C-BBD8-6AE5-5533878B8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574A4-A83C-90B9-BC2B-B7FBA83DF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AA321-DB8A-0B59-53FD-FEE2A727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0F34-B954-4F8D-9553-3ED36AD1C15C}" type="datetime1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7FD42-39D6-49B0-9AD9-221EFB69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29027-C16F-C5BF-1139-58D790F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1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B953-232F-78FA-0E1F-D75A098B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81ACF-0EA4-6553-CC3D-8DEB484A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9A2F-E862-46D2-AE72-1D6DC432B865}" type="datetime1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27916-BA6C-B382-813E-6003A94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09342-5ECB-FCFE-B390-C09E5060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9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B634F-FEBB-DE6C-9F1E-FCE346DB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50F8A-EEFF-495C-A6AC-8C30C93EF127}" type="datetime1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E754A-F554-2F55-A704-C01BB5C0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F3B5A-1167-8D26-D393-43815FAB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5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9003C-3BC8-31CA-F615-180310C8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B386E-07B5-099E-1907-155FD9C47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F7E45-D6E1-E845-5FFD-0F244F0F2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05E02-FF11-9D04-AC20-7C14AF918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171B-0D97-452F-905B-A6CD22BCA5BD}" type="datetime1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1F95-A221-7199-9C9B-A5D8E369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974E3-D530-FF54-D399-8A240650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4AC1-7375-7D42-873C-673C0531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6BBF6A-E9E9-D794-0D4F-B5613178A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7E3FD-360A-6EB4-1F03-55EF26FEE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66C94-E262-5CC8-AF9D-F3876292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75CA4-D3BF-4C21-A4C5-A453567E817D}" type="datetime1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A1A28-A4F0-8F4D-10B2-4C79064F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2C3EA-B2FA-432E-1EE1-804ED6AF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21B10B-905F-AF14-878D-14F08A12A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2A3FE-5D40-99D1-2F52-5B680F92A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689B-98D4-9EF0-8AD7-CF3652910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FB5DF8-432F-4FF2-8A03-D9A18D20E556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07533-582C-99A7-AF15-454F89EC4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3991B-23A9-8CE6-29E6-6A97EA07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89908-ACAD-43D7-9952-87D1F5F4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3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0A613-B762-4866-4C4E-0D74DD345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C6169-948E-08AE-0670-F77386E23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1D0E5-1974-C742-FCDA-D3A9EDBBC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74DF-1BB7-44C3-9571-85EE4E5AC3D1}" type="datetime1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D34AE-2956-C3AD-E2AE-9D635B23F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7DDE-56CA-57C0-FF81-C8CB92870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E9D42-8F6D-45B8-A383-FE2CAA45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9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flightlog/6315505824" TargetMode="External"/><Relationship Id="rId5" Type="http://schemas.openxmlformats.org/officeDocument/2006/relationships/image" Target="../media/image37.jpg"/><Relationship Id="rId4" Type="http://schemas.openxmlformats.org/officeDocument/2006/relationships/hyperlink" Target="https://colegiomanuelrodriguez.cl/mr/exelearning/6IngU3/vocabulary_2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www.flickr.com/photos/39311243@N05/4272644235/" TargetMode="Externa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ECCB-6B17-D947-CD39-13BF08284D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Progress on Visual-Symbolic Reasoning in Soar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3CE1C-FF2C-C798-F94B-15CE603CA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Boggs</a:t>
            </a:r>
          </a:p>
          <a:p>
            <a:r>
              <a:rPr lang="en-US" dirty="0"/>
              <a:t>May 29, 2024</a:t>
            </a:r>
          </a:p>
        </p:txBody>
      </p:sp>
    </p:spTree>
    <p:extLst>
      <p:ext uri="{BB962C8B-B14F-4D97-AF65-F5344CB8AC3E}">
        <p14:creationId xmlns:p14="http://schemas.microsoft.com/office/powerpoint/2010/main" val="186916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A8952-8FCC-A5D0-8F90-42B3F514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Reasoning Revamp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5E60F8-F828-2D2E-505F-24FEC11E5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Existing Progress: Visual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Focus: Visual Knowledge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08968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FDF4D0-6D06-E613-2008-4C03850B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SVS2 Overview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71D301-9B02-7E68-7EA7-E1C647B1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13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An architecture which enables deliberative visual-symbolic reasoning in Soar</a:t>
            </a:r>
          </a:p>
          <a:p>
            <a:pPr marL="0" indent="0">
              <a:buNone/>
            </a:pPr>
            <a:r>
              <a:rPr lang="en-US" sz="3200" dirty="0"/>
              <a:t>Three key aspects: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Two memories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Three processes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Interconnected with </a:t>
            </a:r>
            <a:r>
              <a:rPr lang="en-US" sz="3200" dirty="0" err="1"/>
              <a:t>SymWM</a:t>
            </a:r>
            <a:endParaRPr lang="en-US" sz="3200" dirty="0"/>
          </a:p>
        </p:txBody>
      </p:sp>
      <p:pic>
        <p:nvPicPr>
          <p:cNvPr id="12" name="Picture 11" descr="A diagram of a memory&#10;&#10;Description automatically generated">
            <a:extLst>
              <a:ext uri="{FF2B5EF4-FFF2-40B4-BE49-F238E27FC236}">
                <a16:creationId xmlns:a16="http://schemas.microsoft.com/office/drawing/2014/main" id="{824FA500-99B5-23CD-A6A9-9FAC6A109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3" y="1012297"/>
            <a:ext cx="5775957" cy="48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1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A57206-C215-B836-B3E9-DD3E1232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Processes</a:t>
            </a:r>
          </a:p>
        </p:txBody>
      </p:sp>
      <p:pic>
        <p:nvPicPr>
          <p:cNvPr id="19" name="Picture 18" descr="A diagram of a memory&#10;&#10;Description automatically generated">
            <a:extLst>
              <a:ext uri="{FF2B5EF4-FFF2-40B4-BE49-F238E27FC236}">
                <a16:creationId xmlns:a16="http://schemas.microsoft.com/office/drawing/2014/main" id="{0BA02EB2-30E1-2F92-D5EB-F9C3DA934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07" y="1012297"/>
            <a:ext cx="5775956" cy="483340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63A58A3-ABD1-58F5-6500-5C21EAD93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8207" cy="4351338"/>
          </a:xfrm>
        </p:spPr>
        <p:txBody>
          <a:bodyPr>
            <a:normAutofit/>
          </a:bodyPr>
          <a:lstStyle/>
          <a:p>
            <a:r>
              <a:rPr lang="en-US" dirty="0"/>
              <a:t>Visual manipulation:</a:t>
            </a:r>
          </a:p>
          <a:p>
            <a:pPr lvl="1"/>
            <a:r>
              <a:rPr lang="en-US" dirty="0"/>
              <a:t>Transformative: unary</a:t>
            </a:r>
          </a:p>
          <a:p>
            <a:pPr lvl="1"/>
            <a:r>
              <a:rPr lang="en-US" dirty="0"/>
              <a:t>Comparative: binary</a:t>
            </a:r>
          </a:p>
          <a:p>
            <a:r>
              <a:rPr lang="en-US" dirty="0"/>
              <a:t>Visual-symbolic translation:</a:t>
            </a:r>
          </a:p>
          <a:p>
            <a:pPr lvl="1"/>
            <a:r>
              <a:rPr lang="en-US" dirty="0"/>
              <a:t>Extractive: visual-&gt;symbolic</a:t>
            </a:r>
          </a:p>
          <a:p>
            <a:pPr lvl="1"/>
            <a:r>
              <a:rPr lang="en-US" dirty="0"/>
              <a:t>Generative: symbolic-&gt;visual</a:t>
            </a:r>
          </a:p>
          <a:p>
            <a:r>
              <a:rPr lang="en-US" dirty="0"/>
              <a:t>Visual learning:</a:t>
            </a:r>
          </a:p>
          <a:p>
            <a:pPr lvl="1"/>
            <a:r>
              <a:rPr lang="en-US" dirty="0"/>
              <a:t>Symbolic descriptions</a:t>
            </a:r>
          </a:p>
          <a:p>
            <a:pPr lvl="1"/>
            <a:r>
              <a:rPr lang="en-US" dirty="0"/>
              <a:t>Visual experiences</a:t>
            </a:r>
          </a:p>
        </p:txBody>
      </p:sp>
    </p:spTree>
    <p:extLst>
      <p:ext uri="{BB962C8B-B14F-4D97-AF65-F5344CB8AC3E}">
        <p14:creationId xmlns:p14="http://schemas.microsoft.com/office/powerpoint/2010/main" val="3979938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A57206-C215-B836-B3E9-DD3E1232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Manipulation Processes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A02EB2-30E1-2F92-D5EB-F9C3DA934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3916" y="1825625"/>
            <a:ext cx="5199884" cy="43513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D59AE-0B4D-B5EB-4A39-4C06B4F5D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907301"/>
          </a:xfrm>
        </p:spPr>
        <p:txBody>
          <a:bodyPr>
            <a:normAutofit/>
          </a:bodyPr>
          <a:lstStyle/>
          <a:p>
            <a:r>
              <a:rPr lang="en-US" dirty="0"/>
              <a:t>Certain operations only apply to images:</a:t>
            </a:r>
          </a:p>
        </p:txBody>
      </p:sp>
      <p:pic>
        <p:nvPicPr>
          <p:cNvPr id="11" name="Picture 10" descr="A cat with its mouth open&#10;&#10;Description automatically generated">
            <a:extLst>
              <a:ext uri="{FF2B5EF4-FFF2-40B4-BE49-F238E27FC236}">
                <a16:creationId xmlns:a16="http://schemas.microsoft.com/office/drawing/2014/main" id="{26862D1D-8634-18CA-DAB4-BBC60067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7863"/>
            <a:ext cx="912875" cy="914400"/>
          </a:xfrm>
          <a:prstGeom prst="rect">
            <a:avLst/>
          </a:prstGeom>
        </p:spPr>
      </p:pic>
      <p:pic>
        <p:nvPicPr>
          <p:cNvPr id="13" name="Picture 12" descr="A blurry image of a cat&#10;&#10;Description automatically generated">
            <a:extLst>
              <a:ext uri="{FF2B5EF4-FFF2-40B4-BE49-F238E27FC236}">
                <a16:creationId xmlns:a16="http://schemas.microsoft.com/office/drawing/2014/main" id="{C77F9C1D-3705-0F0D-ED2E-297A64E66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5" y="2867863"/>
            <a:ext cx="912875" cy="914400"/>
          </a:xfrm>
          <a:prstGeom prst="rect">
            <a:avLst/>
          </a:prstGeom>
        </p:spPr>
      </p:pic>
      <p:pic>
        <p:nvPicPr>
          <p:cNvPr id="15" name="Picture 14" descr="A cat with its mouth open&#10;&#10;Description automatically generated">
            <a:extLst>
              <a:ext uri="{FF2B5EF4-FFF2-40B4-BE49-F238E27FC236}">
                <a16:creationId xmlns:a16="http://schemas.microsoft.com/office/drawing/2014/main" id="{DFCBF3D1-29D3-2DAD-4196-1A8F72DFE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4" y="3847599"/>
            <a:ext cx="912875" cy="914400"/>
          </a:xfrm>
          <a:prstGeom prst="rect">
            <a:avLst/>
          </a:prstGeom>
        </p:spPr>
      </p:pic>
      <p:pic>
        <p:nvPicPr>
          <p:cNvPr id="17" name="Picture 16" descr="A black and white cat face&#10;&#10;Description automatically generated">
            <a:extLst>
              <a:ext uri="{FF2B5EF4-FFF2-40B4-BE49-F238E27FC236}">
                <a16:creationId xmlns:a16="http://schemas.microsoft.com/office/drawing/2014/main" id="{9AEFC285-D455-639C-913D-274C9C7C0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4" y="4827337"/>
            <a:ext cx="912875" cy="914400"/>
          </a:xfrm>
          <a:prstGeom prst="rect">
            <a:avLst/>
          </a:prstGeom>
        </p:spPr>
      </p:pic>
      <p:pic>
        <p:nvPicPr>
          <p:cNvPr id="20" name="Picture 19" descr="A cat in the grass&#10;&#10;Description automatically generated">
            <a:extLst>
              <a:ext uri="{FF2B5EF4-FFF2-40B4-BE49-F238E27FC236}">
                <a16:creationId xmlns:a16="http://schemas.microsoft.com/office/drawing/2014/main" id="{A5932C5B-C080-BAFE-7743-17AAD987E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2" y="5807075"/>
            <a:ext cx="912875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B5B5D4-C11A-5A75-3D41-EA26C981F7CE}"/>
              </a:ext>
            </a:extLst>
          </p:cNvPr>
          <p:cNvSpPr/>
          <p:nvPr/>
        </p:nvSpPr>
        <p:spPr>
          <a:xfrm>
            <a:off x="2686050" y="3105988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blur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2E5F92-6FC1-0AAA-B4DF-68D049501F02}"/>
              </a:ext>
            </a:extLst>
          </p:cNvPr>
          <p:cNvSpPr/>
          <p:nvPr/>
        </p:nvSpPr>
        <p:spPr>
          <a:xfrm>
            <a:off x="2686050" y="4091363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D9C5DC-8AF8-B5D1-0D50-F395D057940A}"/>
              </a:ext>
            </a:extLst>
          </p:cNvPr>
          <p:cNvSpPr/>
          <p:nvPr/>
        </p:nvSpPr>
        <p:spPr>
          <a:xfrm>
            <a:off x="2686050" y="5068281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threshold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642F27-1155-38E7-D08E-AC4A60EC2B1D}"/>
              </a:ext>
            </a:extLst>
          </p:cNvPr>
          <p:cNvSpPr/>
          <p:nvPr/>
        </p:nvSpPr>
        <p:spPr>
          <a:xfrm>
            <a:off x="2686050" y="6045200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	</a:t>
            </a:r>
          </a:p>
        </p:txBody>
      </p:sp>
      <p:pic>
        <p:nvPicPr>
          <p:cNvPr id="27" name="Picture 26" descr="A cat sitting in tall grass&#10;&#10;Description automatically generated">
            <a:extLst>
              <a:ext uri="{FF2B5EF4-FFF2-40B4-BE49-F238E27FC236}">
                <a16:creationId xmlns:a16="http://schemas.microsoft.com/office/drawing/2014/main" id="{F4C02792-D950-29C4-023B-039F537F2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079331"/>
            <a:ext cx="369272" cy="36988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7B7F63B-D0E0-5C09-24C5-1E8789E12EC6}"/>
              </a:ext>
            </a:extLst>
          </p:cNvPr>
          <p:cNvSpPr/>
          <p:nvPr/>
        </p:nvSpPr>
        <p:spPr>
          <a:xfrm>
            <a:off x="1901825" y="3163557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E5D9229-5D76-01DB-2CC1-23891C9181C1}"/>
              </a:ext>
            </a:extLst>
          </p:cNvPr>
          <p:cNvSpPr/>
          <p:nvPr/>
        </p:nvSpPr>
        <p:spPr>
          <a:xfrm>
            <a:off x="1901825" y="4143294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D86E95A-0452-AAC6-4897-238355A10ABD}"/>
              </a:ext>
            </a:extLst>
          </p:cNvPr>
          <p:cNvSpPr/>
          <p:nvPr/>
        </p:nvSpPr>
        <p:spPr>
          <a:xfrm>
            <a:off x="1901824" y="5123031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226F5A8-5B9B-2643-DB0E-BFE9C821CB1C}"/>
              </a:ext>
            </a:extLst>
          </p:cNvPr>
          <p:cNvSpPr/>
          <p:nvPr/>
        </p:nvSpPr>
        <p:spPr>
          <a:xfrm>
            <a:off x="1901061" y="6102769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925AB04-1E26-2128-5FF2-AA2E4483A1CB}"/>
              </a:ext>
            </a:extLst>
          </p:cNvPr>
          <p:cNvSpPr/>
          <p:nvPr/>
        </p:nvSpPr>
        <p:spPr>
          <a:xfrm>
            <a:off x="3992500" y="315182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748FCCC-AB39-D004-1535-7FD394EC7A4E}"/>
              </a:ext>
            </a:extLst>
          </p:cNvPr>
          <p:cNvSpPr/>
          <p:nvPr/>
        </p:nvSpPr>
        <p:spPr>
          <a:xfrm>
            <a:off x="3992500" y="4145507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5BC5606-47BE-1CC8-AF10-8925321C4D13}"/>
              </a:ext>
            </a:extLst>
          </p:cNvPr>
          <p:cNvSpPr/>
          <p:nvPr/>
        </p:nvSpPr>
        <p:spPr>
          <a:xfrm>
            <a:off x="3989328" y="5126633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77AA875-FDB9-D356-C89A-9D5006402F87}"/>
              </a:ext>
            </a:extLst>
          </p:cNvPr>
          <p:cNvSpPr/>
          <p:nvPr/>
        </p:nvSpPr>
        <p:spPr>
          <a:xfrm>
            <a:off x="3989328" y="6101826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44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A57206-C215-B836-B3E9-DD3E1232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Visual-Symbolic Translation Processes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A02EB2-30E1-2F92-D5EB-F9C3DA934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3917" y="1825625"/>
            <a:ext cx="5199882" cy="43513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D59AE-0B4D-B5EB-4A39-4C06B4F5D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62851"/>
          </a:xfrm>
        </p:spPr>
        <p:txBody>
          <a:bodyPr>
            <a:normAutofit/>
          </a:bodyPr>
          <a:lstStyle/>
          <a:p>
            <a:r>
              <a:rPr lang="en-US" dirty="0"/>
              <a:t>Extractive: visual-&gt;symbolic</a:t>
            </a:r>
          </a:p>
        </p:txBody>
      </p:sp>
      <p:pic>
        <p:nvPicPr>
          <p:cNvPr id="11" name="Picture 10" descr="A cat with its mouth open&#10;&#10;Description automatically generated">
            <a:extLst>
              <a:ext uri="{FF2B5EF4-FFF2-40B4-BE49-F238E27FC236}">
                <a16:creationId xmlns:a16="http://schemas.microsoft.com/office/drawing/2014/main" id="{26862D1D-8634-18CA-DAB4-BBC60067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476"/>
            <a:ext cx="912875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B5B5D4-C11A-5A75-3D41-EA26C981F7CE}"/>
              </a:ext>
            </a:extLst>
          </p:cNvPr>
          <p:cNvSpPr/>
          <p:nvPr/>
        </p:nvSpPr>
        <p:spPr>
          <a:xfrm>
            <a:off x="2686050" y="2626601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7B7F63B-D0E0-5C09-24C5-1E8789E12EC6}"/>
              </a:ext>
            </a:extLst>
          </p:cNvPr>
          <p:cNvSpPr/>
          <p:nvPr/>
        </p:nvSpPr>
        <p:spPr>
          <a:xfrm>
            <a:off x="1901825" y="268417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C1DED-CD41-5C50-D0AB-FD0BEAC131C8}"/>
              </a:ext>
            </a:extLst>
          </p:cNvPr>
          <p:cNvSpPr txBox="1"/>
          <p:nvPr/>
        </p:nvSpPr>
        <p:spPr>
          <a:xfrm>
            <a:off x="4783076" y="2536491"/>
            <a:ext cx="1008124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“cat”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831182F-D570-927E-1BA6-4C1E88926BCE}"/>
              </a:ext>
            </a:extLst>
          </p:cNvPr>
          <p:cNvSpPr/>
          <p:nvPr/>
        </p:nvSpPr>
        <p:spPr>
          <a:xfrm>
            <a:off x="3993591" y="268417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828F2-D19E-357C-6118-1375B26A1E15}"/>
              </a:ext>
            </a:extLst>
          </p:cNvPr>
          <p:cNvSpPr/>
          <p:nvPr/>
        </p:nvSpPr>
        <p:spPr>
          <a:xfrm>
            <a:off x="2686050" y="3466918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</a:t>
            </a:r>
          </a:p>
        </p:txBody>
      </p:sp>
      <p:pic>
        <p:nvPicPr>
          <p:cNvPr id="8" name="Picture 7" descr="A cat with its mouth open&#10;&#10;Description automatically generated">
            <a:extLst>
              <a:ext uri="{FF2B5EF4-FFF2-40B4-BE49-F238E27FC236}">
                <a16:creationId xmlns:a16="http://schemas.microsoft.com/office/drawing/2014/main" id="{48074205-744E-E808-0676-65D261EA6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6" y="3234279"/>
            <a:ext cx="912876" cy="9144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CD245AB-5CEB-F4B7-820E-3F04F9869DB8}"/>
              </a:ext>
            </a:extLst>
          </p:cNvPr>
          <p:cNvSpPr/>
          <p:nvPr/>
        </p:nvSpPr>
        <p:spPr>
          <a:xfrm>
            <a:off x="1901825" y="351682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A8E3046-D794-E81E-8090-572FC036CEE3}"/>
              </a:ext>
            </a:extLst>
          </p:cNvPr>
          <p:cNvSpPr/>
          <p:nvPr/>
        </p:nvSpPr>
        <p:spPr>
          <a:xfrm>
            <a:off x="3993591" y="351682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6C21BA1-5109-C355-DA7A-8731E71FBDAF}"/>
              </a:ext>
            </a:extLst>
          </p:cNvPr>
          <p:cNvSpPr txBox="1">
            <a:spLocks/>
          </p:cNvSpPr>
          <p:nvPr/>
        </p:nvSpPr>
        <p:spPr>
          <a:xfrm>
            <a:off x="838200" y="4307234"/>
            <a:ext cx="5181600" cy="56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Generative: symbolic-&gt;visual</a:t>
            </a:r>
          </a:p>
        </p:txBody>
      </p:sp>
      <p:pic>
        <p:nvPicPr>
          <p:cNvPr id="15" name="Picture 14" descr="A cat with its mouth open&#10;&#10;Description automatically generated">
            <a:extLst>
              <a:ext uri="{FF2B5EF4-FFF2-40B4-BE49-F238E27FC236}">
                <a16:creationId xmlns:a16="http://schemas.microsoft.com/office/drawing/2014/main" id="{96C27120-5E6F-652B-8012-F7E6BE53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7" y="4844190"/>
            <a:ext cx="912875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760C00-08A9-5B7D-7F5A-9F322D66ACF5}"/>
              </a:ext>
            </a:extLst>
          </p:cNvPr>
          <p:cNvSpPr/>
          <p:nvPr/>
        </p:nvSpPr>
        <p:spPr>
          <a:xfrm>
            <a:off x="2686050" y="5082315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CAF384B-E12D-56E9-8238-366C653E90B4}"/>
              </a:ext>
            </a:extLst>
          </p:cNvPr>
          <p:cNvSpPr/>
          <p:nvPr/>
        </p:nvSpPr>
        <p:spPr>
          <a:xfrm>
            <a:off x="1901825" y="5139884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5B2B0-69ED-B355-18F1-1CDB833F2BD3}"/>
              </a:ext>
            </a:extLst>
          </p:cNvPr>
          <p:cNvSpPr txBox="1"/>
          <p:nvPr/>
        </p:nvSpPr>
        <p:spPr>
          <a:xfrm>
            <a:off x="762000" y="4993613"/>
            <a:ext cx="987984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“cat”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CD28BF-11D4-140E-4D50-4B4FF5FE88D1}"/>
              </a:ext>
            </a:extLst>
          </p:cNvPr>
          <p:cNvSpPr/>
          <p:nvPr/>
        </p:nvSpPr>
        <p:spPr>
          <a:xfrm>
            <a:off x="3993591" y="5139884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33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A57206-C215-B836-B3E9-DD3E1232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Learning Processes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A02EB2-30E1-2F92-D5EB-F9C3DA934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3917" y="1828462"/>
            <a:ext cx="5199882" cy="43456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D59AE-0B4D-B5EB-4A39-4C06B4F5D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62851"/>
          </a:xfrm>
        </p:spPr>
        <p:txBody>
          <a:bodyPr>
            <a:normAutofit/>
          </a:bodyPr>
          <a:lstStyle/>
          <a:p>
            <a:r>
              <a:rPr lang="en-US" dirty="0"/>
              <a:t>Compositional: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0216D-AEA0-98B6-9D4D-95FC9BFA9698}"/>
              </a:ext>
            </a:extLst>
          </p:cNvPr>
          <p:cNvSpPr txBox="1"/>
          <p:nvPr/>
        </p:nvSpPr>
        <p:spPr>
          <a:xfrm>
            <a:off x="838201" y="2388476"/>
            <a:ext cx="4679950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2800" dirty="0"/>
              <a:t>“Pegasus = horse with wings”</a:t>
            </a:r>
          </a:p>
        </p:txBody>
      </p:sp>
      <p:pic>
        <p:nvPicPr>
          <p:cNvPr id="4" name="Picture 3" descr="A horse walking on a black background&#10;&#10;Description automatically generated">
            <a:extLst>
              <a:ext uri="{FF2B5EF4-FFF2-40B4-BE49-F238E27FC236}">
                <a16:creationId xmlns:a16="http://schemas.microsoft.com/office/drawing/2014/main" id="{627D78D3-133A-132D-35CD-C88635FED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94" y="3628081"/>
            <a:ext cx="1217396" cy="914400"/>
          </a:xfrm>
          <a:prstGeom prst="rect">
            <a:avLst/>
          </a:prstGeom>
        </p:spPr>
      </p:pic>
      <p:pic>
        <p:nvPicPr>
          <p:cNvPr id="8" name="Picture 7" descr="A pair of white wings&#10;&#10;Description automatically generated">
            <a:extLst>
              <a:ext uri="{FF2B5EF4-FFF2-40B4-BE49-F238E27FC236}">
                <a16:creationId xmlns:a16="http://schemas.microsoft.com/office/drawing/2014/main" id="{BBD3239C-634E-5CCC-893F-E1BB5D228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89" y="3628081"/>
            <a:ext cx="1790163" cy="9144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A29E403-64B1-9E80-517D-DCD072E46836}"/>
              </a:ext>
            </a:extLst>
          </p:cNvPr>
          <p:cNvSpPr/>
          <p:nvPr/>
        </p:nvSpPr>
        <p:spPr>
          <a:xfrm>
            <a:off x="2984228" y="3065230"/>
            <a:ext cx="251329" cy="501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1AE330E-3C8A-639C-9C26-5B985AEC8F43}"/>
              </a:ext>
            </a:extLst>
          </p:cNvPr>
          <p:cNvSpPr/>
          <p:nvPr/>
        </p:nvSpPr>
        <p:spPr>
          <a:xfrm>
            <a:off x="4633907" y="3065230"/>
            <a:ext cx="251329" cy="501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E6FF8-87BB-AC77-B3D8-FA3A3B6A1279}"/>
              </a:ext>
            </a:extLst>
          </p:cNvPr>
          <p:cNvSpPr/>
          <p:nvPr/>
        </p:nvSpPr>
        <p:spPr>
          <a:xfrm>
            <a:off x="2794898" y="5166533"/>
            <a:ext cx="2282595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4EE6248-3B10-3A31-B332-06D43780C57C}"/>
              </a:ext>
            </a:extLst>
          </p:cNvPr>
          <p:cNvSpPr/>
          <p:nvPr/>
        </p:nvSpPr>
        <p:spPr>
          <a:xfrm>
            <a:off x="2984228" y="4603682"/>
            <a:ext cx="251329" cy="501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5406327-1307-E598-19D8-6A78A9DA1D7F}"/>
              </a:ext>
            </a:extLst>
          </p:cNvPr>
          <p:cNvSpPr/>
          <p:nvPr/>
        </p:nvSpPr>
        <p:spPr>
          <a:xfrm>
            <a:off x="4633907" y="4603682"/>
            <a:ext cx="251329" cy="501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3F05001-DD9E-2D52-A6C6-DC49DEE5DA9A}"/>
              </a:ext>
            </a:extLst>
          </p:cNvPr>
          <p:cNvSpPr/>
          <p:nvPr/>
        </p:nvSpPr>
        <p:spPr>
          <a:xfrm rot="5400000">
            <a:off x="2351350" y="5134783"/>
            <a:ext cx="251329" cy="501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horse with wings and gold trim&#10;&#10;Description automatically generated">
            <a:extLst>
              <a:ext uri="{FF2B5EF4-FFF2-40B4-BE49-F238E27FC236}">
                <a16:creationId xmlns:a16="http://schemas.microsoft.com/office/drawing/2014/main" id="{45D0D8C6-836B-C887-FA13-41809288B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3" y="4928408"/>
            <a:ext cx="685800" cy="914400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94FC4399-36A6-82A0-529E-A9684CD95ED6}"/>
              </a:ext>
            </a:extLst>
          </p:cNvPr>
          <p:cNvSpPr/>
          <p:nvPr/>
        </p:nvSpPr>
        <p:spPr>
          <a:xfrm>
            <a:off x="1690568" y="3065230"/>
            <a:ext cx="251329" cy="17904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61D7-442E-3816-BF15-6D357AE8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Operators (</a:t>
            </a:r>
            <a:r>
              <a:rPr lang="en-US" dirty="0" err="1"/>
              <a:t>VOps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B613-71EF-799B-8D79-DFE90F7CD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3996"/>
          </a:xfrm>
        </p:spPr>
        <p:txBody>
          <a:bodyPr>
            <a:normAutofit/>
          </a:bodyPr>
          <a:lstStyle/>
          <a:p>
            <a:r>
              <a:rPr lang="en-US" dirty="0"/>
              <a:t>Discrete units of visual reasoning</a:t>
            </a:r>
          </a:p>
          <a:p>
            <a:r>
              <a:rPr lang="en-US" dirty="0"/>
              <a:t>Composable: explicit inputs and outputs (VOGs)</a:t>
            </a:r>
          </a:p>
        </p:txBody>
      </p:sp>
      <p:pic>
        <p:nvPicPr>
          <p:cNvPr id="5" name="Picture 4" descr="A cat with its mouth open&#10;&#10;Description automatically generated">
            <a:extLst>
              <a:ext uri="{FF2B5EF4-FFF2-40B4-BE49-F238E27FC236}">
                <a16:creationId xmlns:a16="http://schemas.microsoft.com/office/drawing/2014/main" id="{352FCEAA-8B4E-C4D7-2225-8DFA0A73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35" y="3108960"/>
            <a:ext cx="639013" cy="6400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E37E60D-5CAF-7136-8BC8-EE87A9F8AD34}"/>
              </a:ext>
            </a:extLst>
          </p:cNvPr>
          <p:cNvSpPr/>
          <p:nvPr/>
        </p:nvSpPr>
        <p:spPr>
          <a:xfrm>
            <a:off x="1862668" y="3267494"/>
            <a:ext cx="639014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nual Operation 10">
            <a:extLst>
              <a:ext uri="{FF2B5EF4-FFF2-40B4-BE49-F238E27FC236}">
                <a16:creationId xmlns:a16="http://schemas.microsoft.com/office/drawing/2014/main" id="{5F5F4F7B-4CB4-44A9-2D56-140AD67A9157}"/>
              </a:ext>
            </a:extLst>
          </p:cNvPr>
          <p:cNvSpPr/>
          <p:nvPr/>
        </p:nvSpPr>
        <p:spPr>
          <a:xfrm rot="16200000">
            <a:off x="3381879" y="3404710"/>
            <a:ext cx="1313791" cy="924222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blur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6CAD0E-5885-C16E-00E9-6927ACE49EBC}"/>
              </a:ext>
            </a:extLst>
          </p:cNvPr>
          <p:cNvSpPr/>
          <p:nvPr/>
        </p:nvSpPr>
        <p:spPr>
          <a:xfrm>
            <a:off x="2619932" y="3209925"/>
            <a:ext cx="956732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source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FBE39-EDEE-DDD4-C7AD-9CEF078D3337}"/>
              </a:ext>
            </a:extLst>
          </p:cNvPr>
          <p:cNvSpPr/>
          <p:nvPr/>
        </p:nvSpPr>
        <p:spPr>
          <a:xfrm>
            <a:off x="2619931" y="4085566"/>
            <a:ext cx="956733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NUMBER amount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6E41C-D2C8-470B-D38F-07B42B1E5479}"/>
              </a:ext>
            </a:extLst>
          </p:cNvPr>
          <p:cNvSpPr txBox="1"/>
          <p:nvPr/>
        </p:nvSpPr>
        <p:spPr>
          <a:xfrm>
            <a:off x="1319275" y="4124451"/>
            <a:ext cx="431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6B4A212-4664-FF75-3314-D1D4008580FE}"/>
              </a:ext>
            </a:extLst>
          </p:cNvPr>
          <p:cNvSpPr/>
          <p:nvPr/>
        </p:nvSpPr>
        <p:spPr>
          <a:xfrm>
            <a:off x="1862668" y="4142316"/>
            <a:ext cx="639014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ADFD7A-0406-5EC9-4CDC-927E628CF73C}"/>
              </a:ext>
            </a:extLst>
          </p:cNvPr>
          <p:cNvSpPr/>
          <p:nvPr/>
        </p:nvSpPr>
        <p:spPr>
          <a:xfrm>
            <a:off x="4500886" y="3667125"/>
            <a:ext cx="706114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output</a:t>
            </a:r>
            <a:endParaRPr lang="en-US" dirty="0"/>
          </a:p>
        </p:txBody>
      </p:sp>
      <p:pic>
        <p:nvPicPr>
          <p:cNvPr id="21" name="Picture 20" descr="A cat with its mouth open&#10;&#10;Description automatically generated">
            <a:extLst>
              <a:ext uri="{FF2B5EF4-FFF2-40B4-BE49-F238E27FC236}">
                <a16:creationId xmlns:a16="http://schemas.microsoft.com/office/drawing/2014/main" id="{23C7AF6D-8D00-BEDF-09B7-D49E57008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4813054"/>
            <a:ext cx="639014" cy="64008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83155599-055A-E808-98C1-0AB1F29475B9}"/>
              </a:ext>
            </a:extLst>
          </p:cNvPr>
          <p:cNvSpPr/>
          <p:nvPr/>
        </p:nvSpPr>
        <p:spPr>
          <a:xfrm>
            <a:off x="1862669" y="4971588"/>
            <a:ext cx="639013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Operation 22">
            <a:extLst>
              <a:ext uri="{FF2B5EF4-FFF2-40B4-BE49-F238E27FC236}">
                <a16:creationId xmlns:a16="http://schemas.microsoft.com/office/drawing/2014/main" id="{F05A42EE-8DB8-11F6-D342-F9A544D55E64}"/>
              </a:ext>
            </a:extLst>
          </p:cNvPr>
          <p:cNvSpPr/>
          <p:nvPr/>
        </p:nvSpPr>
        <p:spPr>
          <a:xfrm rot="16200000">
            <a:off x="3398136" y="5092548"/>
            <a:ext cx="1313791" cy="956733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BAA79-B08E-627C-82C9-EC6D6BC00C28}"/>
              </a:ext>
            </a:extLst>
          </p:cNvPr>
          <p:cNvSpPr/>
          <p:nvPr/>
        </p:nvSpPr>
        <p:spPr>
          <a:xfrm>
            <a:off x="2619933" y="4914019"/>
            <a:ext cx="956732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a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C587BB-C753-1B90-1B0D-FF65BD51FD3D}"/>
              </a:ext>
            </a:extLst>
          </p:cNvPr>
          <p:cNvSpPr/>
          <p:nvPr/>
        </p:nvSpPr>
        <p:spPr>
          <a:xfrm>
            <a:off x="2619932" y="5789660"/>
            <a:ext cx="956733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  <a:br>
              <a:rPr lang="en-US" sz="1400" dirty="0"/>
            </a:br>
            <a:r>
              <a:rPr lang="en-US" sz="1400" dirty="0"/>
              <a:t>b</a:t>
            </a:r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B1695A4-CB4E-5E32-5D8A-2300F62B7E33}"/>
              </a:ext>
            </a:extLst>
          </p:cNvPr>
          <p:cNvSpPr/>
          <p:nvPr/>
        </p:nvSpPr>
        <p:spPr>
          <a:xfrm>
            <a:off x="1862669" y="5846410"/>
            <a:ext cx="639013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D41F09-1FCB-D002-E427-5205EE6E2174}"/>
              </a:ext>
            </a:extLst>
          </p:cNvPr>
          <p:cNvSpPr/>
          <p:nvPr/>
        </p:nvSpPr>
        <p:spPr>
          <a:xfrm>
            <a:off x="4533397" y="5371219"/>
            <a:ext cx="706114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sum</a:t>
            </a:r>
            <a:endParaRPr lang="en-US" dirty="0"/>
          </a:p>
        </p:txBody>
      </p:sp>
      <p:pic>
        <p:nvPicPr>
          <p:cNvPr id="45" name="Picture 44" descr="A cat sitting in tall grass&#10;&#10;Description automatically generated">
            <a:extLst>
              <a:ext uri="{FF2B5EF4-FFF2-40B4-BE49-F238E27FC236}">
                <a16:creationId xmlns:a16="http://schemas.microsoft.com/office/drawing/2014/main" id="{57443550-DA9D-3E30-4096-DBA1C0B2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5687876"/>
            <a:ext cx="639015" cy="640080"/>
          </a:xfrm>
          <a:prstGeom prst="rect">
            <a:avLst/>
          </a:prstGeom>
        </p:spPr>
      </p:pic>
      <p:pic>
        <p:nvPicPr>
          <p:cNvPr id="49" name="Picture 48" descr="A blurry image of a cat&#10;&#10;Description automatically generated">
            <a:extLst>
              <a:ext uri="{FF2B5EF4-FFF2-40B4-BE49-F238E27FC236}">
                <a16:creationId xmlns:a16="http://schemas.microsoft.com/office/drawing/2014/main" id="{9F0A8705-4DEC-1BA8-9A2B-B049FC40B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76" y="3566160"/>
            <a:ext cx="639013" cy="640080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60D5E8D-00BB-BFEF-1329-CCB6A22A6E6B}"/>
              </a:ext>
            </a:extLst>
          </p:cNvPr>
          <p:cNvSpPr/>
          <p:nvPr/>
        </p:nvSpPr>
        <p:spPr>
          <a:xfrm>
            <a:off x="6699723" y="3726561"/>
            <a:ext cx="498598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2E8BCB-0B9E-52DF-5372-A9D1FAF6DB2E}"/>
              </a:ext>
            </a:extLst>
          </p:cNvPr>
          <p:cNvSpPr/>
          <p:nvPr/>
        </p:nvSpPr>
        <p:spPr>
          <a:xfrm>
            <a:off x="7316165" y="4543331"/>
            <a:ext cx="956733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NUMBER</a:t>
            </a:r>
            <a:br>
              <a:rPr lang="en-US" sz="1400" dirty="0"/>
            </a:br>
            <a:r>
              <a:rPr lang="en-US" sz="1400" dirty="0"/>
              <a:t>threshold</a:t>
            </a:r>
            <a:endParaRPr 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B91B34D0-BA35-5A67-28FE-798798101D71}"/>
              </a:ext>
            </a:extLst>
          </p:cNvPr>
          <p:cNvSpPr/>
          <p:nvPr/>
        </p:nvSpPr>
        <p:spPr>
          <a:xfrm>
            <a:off x="6699724" y="4600900"/>
            <a:ext cx="498597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914421-2A0E-8FE6-6A2B-0D486464188A}"/>
              </a:ext>
            </a:extLst>
          </p:cNvPr>
          <p:cNvSpPr/>
          <p:nvPr/>
        </p:nvSpPr>
        <p:spPr>
          <a:xfrm>
            <a:off x="9321066" y="4082601"/>
            <a:ext cx="753124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output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B509AB-D7B4-0230-231E-BE3A85630A51}"/>
              </a:ext>
            </a:extLst>
          </p:cNvPr>
          <p:cNvSpPr txBox="1"/>
          <p:nvPr/>
        </p:nvSpPr>
        <p:spPr>
          <a:xfrm>
            <a:off x="6073792" y="4577740"/>
            <a:ext cx="49859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pic>
        <p:nvPicPr>
          <p:cNvPr id="55" name="Picture 54" descr="A cat in the grass&#10;&#10;Description automatically generated">
            <a:extLst>
              <a:ext uri="{FF2B5EF4-FFF2-40B4-BE49-F238E27FC236}">
                <a16:creationId xmlns:a16="http://schemas.microsoft.com/office/drawing/2014/main" id="{620B7B8D-C543-34EB-9C67-5CA0A39E4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76" y="5270254"/>
            <a:ext cx="639013" cy="64008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42DA4C79-8A59-7FAC-402D-211AB0EAF9DC}"/>
              </a:ext>
            </a:extLst>
          </p:cNvPr>
          <p:cNvSpPr/>
          <p:nvPr/>
        </p:nvSpPr>
        <p:spPr>
          <a:xfrm>
            <a:off x="7316166" y="3667125"/>
            <a:ext cx="956732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source</a:t>
            </a:r>
            <a:endParaRPr lang="en-US" dirty="0"/>
          </a:p>
        </p:txBody>
      </p:sp>
      <p:sp>
        <p:nvSpPr>
          <p:cNvPr id="57" name="Flowchart: Manual Operation 56">
            <a:extLst>
              <a:ext uri="{FF2B5EF4-FFF2-40B4-BE49-F238E27FC236}">
                <a16:creationId xmlns:a16="http://schemas.microsoft.com/office/drawing/2014/main" id="{5926F03D-57C3-1943-A10A-5F19AA3266E4}"/>
              </a:ext>
            </a:extLst>
          </p:cNvPr>
          <p:cNvSpPr/>
          <p:nvPr/>
        </p:nvSpPr>
        <p:spPr>
          <a:xfrm rot="16200000">
            <a:off x="8141981" y="3801831"/>
            <a:ext cx="1313791" cy="1044379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threshold</a:t>
            </a:r>
          </a:p>
        </p:txBody>
      </p:sp>
      <p:pic>
        <p:nvPicPr>
          <p:cNvPr id="58" name="Picture 57" descr="A black and white cat face&#10;&#10;Description automatically generated">
            <a:extLst>
              <a:ext uri="{FF2B5EF4-FFF2-40B4-BE49-F238E27FC236}">
                <a16:creationId xmlns:a16="http://schemas.microsoft.com/office/drawing/2014/main" id="{2680E032-0F4E-605F-748E-97EAE8023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062" y="4003980"/>
            <a:ext cx="639013" cy="640080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30ACFF09-4B1A-F177-0AC3-602039CF0FDC}"/>
              </a:ext>
            </a:extLst>
          </p:cNvPr>
          <p:cNvSpPr/>
          <p:nvPr/>
        </p:nvSpPr>
        <p:spPr>
          <a:xfrm>
            <a:off x="10172157" y="4162514"/>
            <a:ext cx="498598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CD99895A-DA6E-CC0F-B97E-9F4461DF9E03}"/>
              </a:ext>
            </a:extLst>
          </p:cNvPr>
          <p:cNvSpPr/>
          <p:nvPr/>
        </p:nvSpPr>
        <p:spPr>
          <a:xfrm>
            <a:off x="5320889" y="3705315"/>
            <a:ext cx="498598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5F7EFFA-99EF-303A-FBB1-A065A11F624A}"/>
              </a:ext>
            </a:extLst>
          </p:cNvPr>
          <p:cNvSpPr/>
          <p:nvPr/>
        </p:nvSpPr>
        <p:spPr>
          <a:xfrm>
            <a:off x="5337144" y="5428788"/>
            <a:ext cx="498598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1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61D7-442E-3816-BF15-6D357AE8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Operation Graphs (VOGs)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B613-71EF-799B-8D79-DFE90F7CD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3996"/>
          </a:xfrm>
        </p:spPr>
        <p:txBody>
          <a:bodyPr>
            <a:normAutofit/>
          </a:bodyPr>
          <a:lstStyle/>
          <a:p>
            <a:r>
              <a:rPr lang="en-US" dirty="0"/>
              <a:t>Feed-forward visual reasoning pipelines</a:t>
            </a:r>
          </a:p>
          <a:p>
            <a:r>
              <a:rPr lang="en-US" dirty="0"/>
              <a:t>Agent controlled </a:t>
            </a:r>
          </a:p>
        </p:txBody>
      </p:sp>
      <p:pic>
        <p:nvPicPr>
          <p:cNvPr id="9" name="Picture 8" descr="A cat with its mouth open&#10;&#10;Description automatically generated">
            <a:extLst>
              <a:ext uri="{FF2B5EF4-FFF2-40B4-BE49-F238E27FC236}">
                <a16:creationId xmlns:a16="http://schemas.microsoft.com/office/drawing/2014/main" id="{76017461-9DD7-20AE-41D3-3402CD19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35" y="3108960"/>
            <a:ext cx="639013" cy="64008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2BEAA8E-535A-C1D4-2E48-CD5ACD5D9CCD}"/>
              </a:ext>
            </a:extLst>
          </p:cNvPr>
          <p:cNvSpPr/>
          <p:nvPr/>
        </p:nvSpPr>
        <p:spPr>
          <a:xfrm>
            <a:off x="1862668" y="3267494"/>
            <a:ext cx="639014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anual Operation 13">
            <a:extLst>
              <a:ext uri="{FF2B5EF4-FFF2-40B4-BE49-F238E27FC236}">
                <a16:creationId xmlns:a16="http://schemas.microsoft.com/office/drawing/2014/main" id="{89AB265B-4155-53D0-F2F1-28AC9EF56F6D}"/>
              </a:ext>
            </a:extLst>
          </p:cNvPr>
          <p:cNvSpPr/>
          <p:nvPr/>
        </p:nvSpPr>
        <p:spPr>
          <a:xfrm rot="16200000">
            <a:off x="3381879" y="3404710"/>
            <a:ext cx="1313791" cy="924222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blur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BA81A-A48D-0B45-3340-8426C9B333A3}"/>
              </a:ext>
            </a:extLst>
          </p:cNvPr>
          <p:cNvSpPr/>
          <p:nvPr/>
        </p:nvSpPr>
        <p:spPr>
          <a:xfrm>
            <a:off x="2619932" y="3209925"/>
            <a:ext cx="956732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source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6D9C5D-E37D-B040-A199-3CE81FFF5F64}"/>
              </a:ext>
            </a:extLst>
          </p:cNvPr>
          <p:cNvSpPr/>
          <p:nvPr/>
        </p:nvSpPr>
        <p:spPr>
          <a:xfrm>
            <a:off x="2619931" y="4085566"/>
            <a:ext cx="956733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NUMBER amount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DCF7A-D775-2564-0259-28A876D4FAE5}"/>
              </a:ext>
            </a:extLst>
          </p:cNvPr>
          <p:cNvSpPr txBox="1"/>
          <p:nvPr/>
        </p:nvSpPr>
        <p:spPr>
          <a:xfrm>
            <a:off x="1319275" y="4124452"/>
            <a:ext cx="431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9D20F3A-C9C9-5035-C7C1-16BFFC76D7F9}"/>
              </a:ext>
            </a:extLst>
          </p:cNvPr>
          <p:cNvSpPr/>
          <p:nvPr/>
        </p:nvSpPr>
        <p:spPr>
          <a:xfrm>
            <a:off x="1862668" y="4142316"/>
            <a:ext cx="639014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216AC7-C97B-58F6-2A6D-B694E19BB451}"/>
              </a:ext>
            </a:extLst>
          </p:cNvPr>
          <p:cNvSpPr/>
          <p:nvPr/>
        </p:nvSpPr>
        <p:spPr>
          <a:xfrm>
            <a:off x="4500886" y="3667125"/>
            <a:ext cx="706114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output</a:t>
            </a:r>
            <a:endParaRPr lang="en-US" dirty="0"/>
          </a:p>
        </p:txBody>
      </p:sp>
      <p:pic>
        <p:nvPicPr>
          <p:cNvPr id="29" name="Picture 28" descr="A blurry image of a cat&#10;&#10;Description automatically generated">
            <a:extLst>
              <a:ext uri="{FF2B5EF4-FFF2-40B4-BE49-F238E27FC236}">
                <a16:creationId xmlns:a16="http://schemas.microsoft.com/office/drawing/2014/main" id="{E07EA98E-16BF-B313-BEA4-3A7F38B1A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76" y="3108395"/>
            <a:ext cx="639013" cy="64008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C873A5FA-2763-B803-1D35-99B48A2090A5}"/>
              </a:ext>
            </a:extLst>
          </p:cNvPr>
          <p:cNvSpPr/>
          <p:nvPr/>
        </p:nvSpPr>
        <p:spPr>
          <a:xfrm>
            <a:off x="6699723" y="3268796"/>
            <a:ext cx="498598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5A15CE-B157-0B9D-9CCC-FCC4D2380041}"/>
              </a:ext>
            </a:extLst>
          </p:cNvPr>
          <p:cNvSpPr/>
          <p:nvPr/>
        </p:nvSpPr>
        <p:spPr>
          <a:xfrm>
            <a:off x="7316165" y="4085566"/>
            <a:ext cx="956733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NUMBER</a:t>
            </a:r>
            <a:br>
              <a:rPr lang="en-US" sz="1400" dirty="0"/>
            </a:br>
            <a:r>
              <a:rPr lang="en-US" sz="1400" dirty="0"/>
              <a:t>threshold</a:t>
            </a:r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9C580AD-3D14-780A-75AE-EA505F2150E1}"/>
              </a:ext>
            </a:extLst>
          </p:cNvPr>
          <p:cNvSpPr/>
          <p:nvPr/>
        </p:nvSpPr>
        <p:spPr>
          <a:xfrm>
            <a:off x="6699724" y="4143135"/>
            <a:ext cx="498597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FE79C4-EEC6-535F-F97F-DAACCBDED74C}"/>
              </a:ext>
            </a:extLst>
          </p:cNvPr>
          <p:cNvSpPr/>
          <p:nvPr/>
        </p:nvSpPr>
        <p:spPr>
          <a:xfrm>
            <a:off x="9321066" y="3624836"/>
            <a:ext cx="753124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output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13E010-875D-3E99-7844-835FC80796FD}"/>
              </a:ext>
            </a:extLst>
          </p:cNvPr>
          <p:cNvSpPr txBox="1"/>
          <p:nvPr/>
        </p:nvSpPr>
        <p:spPr>
          <a:xfrm>
            <a:off x="6073792" y="4119975"/>
            <a:ext cx="49859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2C4D5B-7C6E-085C-907B-F86C12A0B283}"/>
              </a:ext>
            </a:extLst>
          </p:cNvPr>
          <p:cNvSpPr/>
          <p:nvPr/>
        </p:nvSpPr>
        <p:spPr>
          <a:xfrm>
            <a:off x="7316166" y="3209360"/>
            <a:ext cx="956732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source</a:t>
            </a:r>
            <a:endParaRPr lang="en-US" dirty="0"/>
          </a:p>
        </p:txBody>
      </p:sp>
      <p:sp>
        <p:nvSpPr>
          <p:cNvPr id="36" name="Flowchart: Manual Operation 35">
            <a:extLst>
              <a:ext uri="{FF2B5EF4-FFF2-40B4-BE49-F238E27FC236}">
                <a16:creationId xmlns:a16="http://schemas.microsoft.com/office/drawing/2014/main" id="{7B3E7A1E-3615-F5CC-EB57-CB4583C6F953}"/>
              </a:ext>
            </a:extLst>
          </p:cNvPr>
          <p:cNvSpPr/>
          <p:nvPr/>
        </p:nvSpPr>
        <p:spPr>
          <a:xfrm rot="16200000">
            <a:off x="8141981" y="3344066"/>
            <a:ext cx="1313791" cy="1044379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threshold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5C5032F-D7D1-D73F-06C8-30918B6A4DCA}"/>
              </a:ext>
            </a:extLst>
          </p:cNvPr>
          <p:cNvSpPr/>
          <p:nvPr/>
        </p:nvSpPr>
        <p:spPr>
          <a:xfrm>
            <a:off x="10172157" y="3704749"/>
            <a:ext cx="498598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3264145-ABD3-5557-67D0-44C109064542}"/>
              </a:ext>
            </a:extLst>
          </p:cNvPr>
          <p:cNvSpPr/>
          <p:nvPr/>
        </p:nvSpPr>
        <p:spPr>
          <a:xfrm rot="19800000">
            <a:off x="5320137" y="3586969"/>
            <a:ext cx="498598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3FEF8B-CB94-E3A8-C22E-15A9270ECDF1}"/>
              </a:ext>
            </a:extLst>
          </p:cNvPr>
          <p:cNvSpPr/>
          <p:nvPr/>
        </p:nvSpPr>
        <p:spPr>
          <a:xfrm>
            <a:off x="7519774" y="5086946"/>
            <a:ext cx="753124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output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4EADC7-562B-8047-4B7B-54F23B8282DE}"/>
              </a:ext>
            </a:extLst>
          </p:cNvPr>
          <p:cNvSpPr/>
          <p:nvPr/>
        </p:nvSpPr>
        <p:spPr>
          <a:xfrm>
            <a:off x="9307018" y="5086946"/>
            <a:ext cx="956732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 source</a:t>
            </a:r>
            <a:endParaRPr lang="en-US" dirty="0"/>
          </a:p>
        </p:txBody>
      </p:sp>
      <p:sp>
        <p:nvSpPr>
          <p:cNvPr id="44" name="Flowchart: Manual Operation 43">
            <a:extLst>
              <a:ext uri="{FF2B5EF4-FFF2-40B4-BE49-F238E27FC236}">
                <a16:creationId xmlns:a16="http://schemas.microsoft.com/office/drawing/2014/main" id="{5DC61276-FFA4-5495-3EC0-0E3C2CF7986D}"/>
              </a:ext>
            </a:extLst>
          </p:cNvPr>
          <p:cNvSpPr/>
          <p:nvPr/>
        </p:nvSpPr>
        <p:spPr>
          <a:xfrm rot="5400000" flipH="1">
            <a:off x="8127933" y="4806176"/>
            <a:ext cx="1313791" cy="1044379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invert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44E7D9DA-8343-09EF-46A1-B8D3168C5611}"/>
              </a:ext>
            </a:extLst>
          </p:cNvPr>
          <p:cNvSpPr/>
          <p:nvPr/>
        </p:nvSpPr>
        <p:spPr>
          <a:xfrm rot="10800000">
            <a:off x="10355186" y="4258598"/>
            <a:ext cx="837044" cy="1266497"/>
          </a:xfrm>
          <a:prstGeom prst="bentArrow">
            <a:avLst>
              <a:gd name="adj1" fmla="val 25000"/>
              <a:gd name="adj2" fmla="val 25506"/>
              <a:gd name="adj3" fmla="val 25000"/>
              <a:gd name="adj4" fmla="val 419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5B0340-27DA-A606-FFA0-66AB9E04A759}"/>
              </a:ext>
            </a:extLst>
          </p:cNvPr>
          <p:cNvSpPr/>
          <p:nvPr/>
        </p:nvSpPr>
        <p:spPr>
          <a:xfrm rot="10800000">
            <a:off x="6897554" y="5144515"/>
            <a:ext cx="498597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at with its mouth open&#10;&#10;Description automatically generated">
            <a:extLst>
              <a:ext uri="{FF2B5EF4-FFF2-40B4-BE49-F238E27FC236}">
                <a16:creationId xmlns:a16="http://schemas.microsoft.com/office/drawing/2014/main" id="{518C1519-CB8D-4E9B-C2EA-BC33A9FE4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13" y="5864278"/>
            <a:ext cx="639013" cy="64008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FE7FAE4-CF70-EA59-6E8A-AE42CB5FAA2E}"/>
              </a:ext>
            </a:extLst>
          </p:cNvPr>
          <p:cNvSpPr/>
          <p:nvPr/>
        </p:nvSpPr>
        <p:spPr>
          <a:xfrm flipH="1">
            <a:off x="5517729" y="5146382"/>
            <a:ext cx="498598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A6A320-F327-5588-A74F-C1FCF63F8451}"/>
              </a:ext>
            </a:extLst>
          </p:cNvPr>
          <p:cNvSpPr/>
          <p:nvPr/>
        </p:nvSpPr>
        <p:spPr>
          <a:xfrm flipH="1">
            <a:off x="4443152" y="5962916"/>
            <a:ext cx="956733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b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BA49D8-73F9-8A8E-02B1-E05D0CE583A3}"/>
              </a:ext>
            </a:extLst>
          </p:cNvPr>
          <p:cNvSpPr/>
          <p:nvPr/>
        </p:nvSpPr>
        <p:spPr>
          <a:xfrm flipH="1">
            <a:off x="5517729" y="6020485"/>
            <a:ext cx="498597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BA5AC6-E1A4-9F1A-C786-477328E4A870}"/>
              </a:ext>
            </a:extLst>
          </p:cNvPr>
          <p:cNvSpPr/>
          <p:nvPr/>
        </p:nvSpPr>
        <p:spPr>
          <a:xfrm flipH="1">
            <a:off x="2632276" y="5547111"/>
            <a:ext cx="854143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product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85AE05-F8D0-8DFF-94E1-4C378D40275B}"/>
              </a:ext>
            </a:extLst>
          </p:cNvPr>
          <p:cNvSpPr/>
          <p:nvPr/>
        </p:nvSpPr>
        <p:spPr>
          <a:xfrm flipH="1">
            <a:off x="4443152" y="5086946"/>
            <a:ext cx="956732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a</a:t>
            </a:r>
            <a:endParaRPr lang="en-US" dirty="0"/>
          </a:p>
        </p:txBody>
      </p:sp>
      <p:sp>
        <p:nvSpPr>
          <p:cNvPr id="22" name="Flowchart: Manual Operation 21">
            <a:extLst>
              <a:ext uri="{FF2B5EF4-FFF2-40B4-BE49-F238E27FC236}">
                <a16:creationId xmlns:a16="http://schemas.microsoft.com/office/drawing/2014/main" id="{B7401694-9F44-5322-6497-FB7721A2A4D8}"/>
              </a:ext>
            </a:extLst>
          </p:cNvPr>
          <p:cNvSpPr/>
          <p:nvPr/>
        </p:nvSpPr>
        <p:spPr>
          <a:xfrm rot="5400000" flipH="1">
            <a:off x="3304099" y="5270318"/>
            <a:ext cx="1313791" cy="956734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multiply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5D53E9E-EEED-E13D-9C56-222691906528}"/>
              </a:ext>
            </a:extLst>
          </p:cNvPr>
          <p:cNvSpPr/>
          <p:nvPr/>
        </p:nvSpPr>
        <p:spPr>
          <a:xfrm flipH="1">
            <a:off x="1831975" y="5639904"/>
            <a:ext cx="666363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white cat head with black background&#10;&#10;Description automatically generated">
            <a:extLst>
              <a:ext uri="{FF2B5EF4-FFF2-40B4-BE49-F238E27FC236}">
                <a16:creationId xmlns:a16="http://schemas.microsoft.com/office/drawing/2014/main" id="{5DC6AF13-4E6C-C4CC-7489-8D6AE7489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051" y="3546215"/>
            <a:ext cx="639013" cy="640080"/>
          </a:xfrm>
          <a:prstGeom prst="rect">
            <a:avLst/>
          </a:prstGeom>
        </p:spPr>
      </p:pic>
      <p:pic>
        <p:nvPicPr>
          <p:cNvPr id="48" name="Picture 47" descr="A silhouette of a cat&#10;&#10;Description automatically generated">
            <a:extLst>
              <a:ext uri="{FF2B5EF4-FFF2-40B4-BE49-F238E27FC236}">
                <a16:creationId xmlns:a16="http://schemas.microsoft.com/office/drawing/2014/main" id="{8DE9957B-8B23-F1F8-1DCC-AD5DCD6E9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45" y="4985981"/>
            <a:ext cx="639013" cy="640080"/>
          </a:xfrm>
          <a:prstGeom prst="rect">
            <a:avLst/>
          </a:prstGeom>
        </p:spPr>
      </p:pic>
      <p:pic>
        <p:nvPicPr>
          <p:cNvPr id="51" name="Picture 50" descr="A silhouette of a cat&#10;&#10;Description automatically generated">
            <a:extLst>
              <a:ext uri="{FF2B5EF4-FFF2-40B4-BE49-F238E27FC236}">
                <a16:creationId xmlns:a16="http://schemas.microsoft.com/office/drawing/2014/main" id="{606F5F2A-6D1E-4B4C-2440-5F72B5360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35" y="5446146"/>
            <a:ext cx="639013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35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C6AF-350B-5167-0735-246E833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Working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9543-CB72-822C-EF76-FFC69D0DA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0690"/>
            <a:ext cx="3981381" cy="4411373"/>
          </a:xfrm>
        </p:spPr>
        <p:txBody>
          <a:bodyPr>
            <a:normAutofit/>
          </a:bodyPr>
          <a:lstStyle/>
          <a:p>
            <a:r>
              <a:rPr lang="en-US" dirty="0"/>
              <a:t>Center for visual reasoning</a:t>
            </a:r>
          </a:p>
          <a:p>
            <a:r>
              <a:rPr lang="en-US" dirty="0"/>
              <a:t>Stores VOGs, manages automatic updates</a:t>
            </a:r>
          </a:p>
          <a:p>
            <a:r>
              <a:rPr lang="en-US" dirty="0"/>
              <a:t>Symbolic representation via special WME structure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C4A00CC-3DCE-5D5C-0EFD-40D0937D56CD}"/>
              </a:ext>
            </a:extLst>
          </p:cNvPr>
          <p:cNvGrpSpPr/>
          <p:nvPr/>
        </p:nvGrpSpPr>
        <p:grpSpPr>
          <a:xfrm>
            <a:off x="5232930" y="3706813"/>
            <a:ext cx="4625445" cy="2649537"/>
            <a:chOff x="2628685" y="3706813"/>
            <a:chExt cx="4625445" cy="2649537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9BA13474-CC79-C5B1-7772-6FAA3F9D1213}"/>
                </a:ext>
              </a:extLst>
            </p:cNvPr>
            <p:cNvSpPr/>
            <p:nvPr/>
          </p:nvSpPr>
          <p:spPr>
            <a:xfrm>
              <a:off x="2628685" y="3706813"/>
              <a:ext cx="4625445" cy="2649537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Visual Working Memory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C1578E6-14C6-1A5C-8BD9-45757FA267D5}"/>
                </a:ext>
              </a:extLst>
            </p:cNvPr>
            <p:cNvGrpSpPr/>
            <p:nvPr/>
          </p:nvGrpSpPr>
          <p:grpSpPr>
            <a:xfrm>
              <a:off x="2987080" y="3985649"/>
              <a:ext cx="4033245" cy="1684238"/>
              <a:chOff x="1109545" y="2053616"/>
              <a:chExt cx="7708530" cy="3218995"/>
            </a:xfrm>
          </p:grpSpPr>
          <p:pic>
            <p:nvPicPr>
              <p:cNvPr id="35" name="Picture 34" descr="A cat with its mouth open&#10;&#10;Description automatically generated">
                <a:extLst>
                  <a:ext uri="{FF2B5EF4-FFF2-40B4-BE49-F238E27FC236}">
                    <a16:creationId xmlns:a16="http://schemas.microsoft.com/office/drawing/2014/main" id="{BF5E1224-53A3-2443-D2A6-421AF89DF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535" y="2053616"/>
                <a:ext cx="639012" cy="640080"/>
              </a:xfrm>
              <a:prstGeom prst="rect">
                <a:avLst/>
              </a:prstGeom>
            </p:spPr>
          </p:pic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2E810908-49AC-A761-EEE0-008E4E668BB6}"/>
                  </a:ext>
                </a:extLst>
              </p:cNvPr>
              <p:cNvSpPr/>
              <p:nvPr/>
            </p:nvSpPr>
            <p:spPr>
              <a:xfrm>
                <a:off x="1862668" y="2212150"/>
                <a:ext cx="639014" cy="3230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7" name="Flowchart: Manual Operation 36">
                <a:extLst>
                  <a:ext uri="{FF2B5EF4-FFF2-40B4-BE49-F238E27FC236}">
                    <a16:creationId xmlns:a16="http://schemas.microsoft.com/office/drawing/2014/main" id="{6B22232C-4778-7268-1664-8F865E9EC7B5}"/>
                  </a:ext>
                </a:extLst>
              </p:cNvPr>
              <p:cNvSpPr/>
              <p:nvPr/>
            </p:nvSpPr>
            <p:spPr>
              <a:xfrm rot="16200000">
                <a:off x="2642962" y="2126511"/>
                <a:ext cx="1313791" cy="1369931"/>
              </a:xfrm>
              <a:prstGeom prst="flowChartManualOperatio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r>
                  <a:rPr lang="en-US" sz="1000" dirty="0"/>
                  <a:t>blur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3FD8AA-8073-8681-B37F-1D749B1021E2}"/>
                  </a:ext>
                </a:extLst>
              </p:cNvPr>
              <p:cNvSpPr txBox="1"/>
              <p:nvPr/>
            </p:nvSpPr>
            <p:spPr>
              <a:xfrm>
                <a:off x="1109545" y="3069107"/>
                <a:ext cx="641531" cy="3529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10</a:t>
                </a: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E76DEBF7-DD87-7A8B-06FE-A4B145617859}"/>
                  </a:ext>
                </a:extLst>
              </p:cNvPr>
              <p:cNvSpPr/>
              <p:nvPr/>
            </p:nvSpPr>
            <p:spPr>
              <a:xfrm>
                <a:off x="1862668" y="3086971"/>
                <a:ext cx="639014" cy="3230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pic>
            <p:nvPicPr>
              <p:cNvPr id="43" name="Picture 42" descr="A cat with its mouth open&#10;&#10;Description automatically generated">
                <a:extLst>
                  <a:ext uri="{FF2B5EF4-FFF2-40B4-BE49-F238E27FC236}">
                    <a16:creationId xmlns:a16="http://schemas.microsoft.com/office/drawing/2014/main" id="{2EDA82AA-8FB9-B7E1-94E7-285463274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28" y="3757708"/>
                <a:ext cx="639014" cy="640081"/>
              </a:xfrm>
              <a:prstGeom prst="rect">
                <a:avLst/>
              </a:prstGeom>
            </p:spPr>
          </p:pic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89C425E2-0835-E553-B6DE-B2ABC666899C}"/>
                  </a:ext>
                </a:extLst>
              </p:cNvPr>
              <p:cNvSpPr/>
              <p:nvPr/>
            </p:nvSpPr>
            <p:spPr>
              <a:xfrm>
                <a:off x="1862668" y="3916242"/>
                <a:ext cx="639012" cy="3230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5" name="Flowchart: Manual Operation 44">
                <a:extLst>
                  <a:ext uri="{FF2B5EF4-FFF2-40B4-BE49-F238E27FC236}">
                    <a16:creationId xmlns:a16="http://schemas.microsoft.com/office/drawing/2014/main" id="{8A119D1B-94EA-517C-64BE-CFFC049E768F}"/>
                  </a:ext>
                </a:extLst>
              </p:cNvPr>
              <p:cNvSpPr/>
              <p:nvPr/>
            </p:nvSpPr>
            <p:spPr>
              <a:xfrm rot="16200000">
                <a:off x="2635172" y="3822813"/>
                <a:ext cx="1313791" cy="1385511"/>
              </a:xfrm>
              <a:prstGeom prst="flowChartManualOperatio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r>
                  <a:rPr lang="en-US" sz="1000" dirty="0"/>
                  <a:t>add</a:t>
                </a:r>
                <a:endParaRPr lang="en-US" sz="6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5A47C48B-741A-F1A2-5470-81D2E69EAC67}"/>
                  </a:ext>
                </a:extLst>
              </p:cNvPr>
              <p:cNvSpPr/>
              <p:nvPr/>
            </p:nvSpPr>
            <p:spPr>
              <a:xfrm>
                <a:off x="1862668" y="4791064"/>
                <a:ext cx="639012" cy="3230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pic>
            <p:nvPicPr>
              <p:cNvPr id="50" name="Picture 49" descr="A cat sitting in tall grass&#10;&#10;Description automatically generated">
                <a:extLst>
                  <a:ext uri="{FF2B5EF4-FFF2-40B4-BE49-F238E27FC236}">
                    <a16:creationId xmlns:a16="http://schemas.microsoft.com/office/drawing/2014/main" id="{E22F9899-C5F4-9DA0-70D8-D0C6A4C99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28" y="4632530"/>
                <a:ext cx="639014" cy="640081"/>
              </a:xfrm>
              <a:prstGeom prst="rect">
                <a:avLst/>
              </a:prstGeom>
            </p:spPr>
          </p:pic>
          <p:pic>
            <p:nvPicPr>
              <p:cNvPr id="51" name="Picture 50" descr="A blurry image of a cat&#10;&#10;Description automatically generated">
                <a:extLst>
                  <a:ext uri="{FF2B5EF4-FFF2-40B4-BE49-F238E27FC236}">
                    <a16:creationId xmlns:a16="http://schemas.microsoft.com/office/drawing/2014/main" id="{576EC242-52BF-43D2-8DA4-71A84F656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6472" y="2510815"/>
                <a:ext cx="639012" cy="640080"/>
              </a:xfrm>
              <a:prstGeom prst="rect">
                <a:avLst/>
              </a:prstGeom>
            </p:spPr>
          </p:pic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DBF43BF5-58A3-7964-FF6B-11443D7C3E9D}"/>
                  </a:ext>
                </a:extLst>
              </p:cNvPr>
              <p:cNvSpPr/>
              <p:nvPr/>
            </p:nvSpPr>
            <p:spPr>
              <a:xfrm>
                <a:off x="5462819" y="2671216"/>
                <a:ext cx="498599" cy="3230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" name="Arrow: Right 53">
                <a:extLst>
                  <a:ext uri="{FF2B5EF4-FFF2-40B4-BE49-F238E27FC236}">
                    <a16:creationId xmlns:a16="http://schemas.microsoft.com/office/drawing/2014/main" id="{23B64D8D-4640-DEC7-C7C2-293662AC5404}"/>
                  </a:ext>
                </a:extLst>
              </p:cNvPr>
              <p:cNvSpPr/>
              <p:nvPr/>
            </p:nvSpPr>
            <p:spPr>
              <a:xfrm>
                <a:off x="5462821" y="3545555"/>
                <a:ext cx="498597" cy="3230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6B014F-1B4B-D8F3-F493-9425D04E9D83}"/>
                  </a:ext>
                </a:extLst>
              </p:cNvPr>
              <p:cNvSpPr txBox="1"/>
              <p:nvPr/>
            </p:nvSpPr>
            <p:spPr>
              <a:xfrm>
                <a:off x="4696472" y="3522396"/>
                <a:ext cx="639012" cy="3529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0.1</a:t>
                </a:r>
              </a:p>
            </p:txBody>
          </p:sp>
          <p:pic>
            <p:nvPicPr>
              <p:cNvPr id="57" name="Picture 56" descr="A cat in the grass&#10;&#10;Description automatically generated">
                <a:extLst>
                  <a:ext uri="{FF2B5EF4-FFF2-40B4-BE49-F238E27FC236}">
                    <a16:creationId xmlns:a16="http://schemas.microsoft.com/office/drawing/2014/main" id="{5D13DFEA-C5F3-DB03-CFD6-3346BD3BB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6472" y="4214910"/>
                <a:ext cx="639012" cy="640080"/>
              </a:xfrm>
              <a:prstGeom prst="rect">
                <a:avLst/>
              </a:prstGeom>
            </p:spPr>
          </p:pic>
          <p:sp>
            <p:nvSpPr>
              <p:cNvPr id="59" name="Flowchart: Manual Operation 58">
                <a:extLst>
                  <a:ext uri="{FF2B5EF4-FFF2-40B4-BE49-F238E27FC236}">
                    <a16:creationId xmlns:a16="http://schemas.microsoft.com/office/drawing/2014/main" id="{C24BC06B-6CC7-232C-4938-96F39E1976CB}"/>
                  </a:ext>
                </a:extLst>
              </p:cNvPr>
              <p:cNvSpPr/>
              <p:nvPr/>
            </p:nvSpPr>
            <p:spPr>
              <a:xfrm rot="16200000">
                <a:off x="6099891" y="2575919"/>
                <a:ext cx="1313791" cy="1385513"/>
              </a:xfrm>
              <a:prstGeom prst="flowChartManualOperatio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r>
                  <a:rPr lang="en-US" sz="1000" dirty="0"/>
                  <a:t>threshold</a:t>
                </a:r>
                <a:endParaRPr lang="en-US" sz="600" dirty="0"/>
              </a:p>
            </p:txBody>
          </p:sp>
          <p:pic>
            <p:nvPicPr>
              <p:cNvPr id="60" name="Picture 59" descr="A black and white cat face&#10;&#10;Description automatically generated">
                <a:extLst>
                  <a:ext uri="{FF2B5EF4-FFF2-40B4-BE49-F238E27FC236}">
                    <a16:creationId xmlns:a16="http://schemas.microsoft.com/office/drawing/2014/main" id="{4A9A1649-D5D1-409D-157F-0FE636A3B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9063" y="2905474"/>
                <a:ext cx="639012" cy="640080"/>
              </a:xfrm>
              <a:prstGeom prst="rect">
                <a:avLst/>
              </a:prstGeom>
            </p:spPr>
          </p:pic>
          <p:sp>
            <p:nvSpPr>
              <p:cNvPr id="61" name="Arrow: Right 60">
                <a:extLst>
                  <a:ext uri="{FF2B5EF4-FFF2-40B4-BE49-F238E27FC236}">
                    <a16:creationId xmlns:a16="http://schemas.microsoft.com/office/drawing/2014/main" id="{4E04DA46-A89B-46BA-0814-6AF8C619F607}"/>
                  </a:ext>
                </a:extLst>
              </p:cNvPr>
              <p:cNvSpPr/>
              <p:nvPr/>
            </p:nvSpPr>
            <p:spPr>
              <a:xfrm>
                <a:off x="7552156" y="3064008"/>
                <a:ext cx="498599" cy="3230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E79DD300-E17F-F4DC-666C-616783F86548}"/>
                  </a:ext>
                </a:extLst>
              </p:cNvPr>
              <p:cNvSpPr/>
              <p:nvPr/>
            </p:nvSpPr>
            <p:spPr>
              <a:xfrm>
                <a:off x="4083985" y="2649971"/>
                <a:ext cx="498599" cy="3230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11A9410-B84A-9558-E430-A3ED7560AC17}"/>
                  </a:ext>
                </a:extLst>
              </p:cNvPr>
              <p:cNvSpPr/>
              <p:nvPr/>
            </p:nvSpPr>
            <p:spPr>
              <a:xfrm>
                <a:off x="4100241" y="4373444"/>
                <a:ext cx="498599" cy="3230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9ABA367-94D2-B328-3CB0-7546ADF64DF1}"/>
              </a:ext>
            </a:extLst>
          </p:cNvPr>
          <p:cNvSpPr/>
          <p:nvPr/>
        </p:nvSpPr>
        <p:spPr>
          <a:xfrm>
            <a:off x="5227144" y="1516982"/>
            <a:ext cx="4625445" cy="19690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Symbolic Working Memory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008F23C-FD59-FC49-2A7E-179D1040FE8D}"/>
              </a:ext>
            </a:extLst>
          </p:cNvPr>
          <p:cNvSpPr/>
          <p:nvPr/>
        </p:nvSpPr>
        <p:spPr>
          <a:xfrm>
            <a:off x="6613258" y="3090918"/>
            <a:ext cx="240005" cy="2400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E015045-A454-9AA8-C5E5-6143DEC85043}"/>
              </a:ext>
            </a:extLst>
          </p:cNvPr>
          <p:cNvSpPr/>
          <p:nvPr/>
        </p:nvSpPr>
        <p:spPr>
          <a:xfrm>
            <a:off x="7908347" y="3095185"/>
            <a:ext cx="240005" cy="2400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FE4CBDB-99C7-2778-DD35-47F120984D4C}"/>
              </a:ext>
            </a:extLst>
          </p:cNvPr>
          <p:cNvSpPr/>
          <p:nvPr/>
        </p:nvSpPr>
        <p:spPr>
          <a:xfrm>
            <a:off x="7259411" y="3087758"/>
            <a:ext cx="240005" cy="2400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C2CD7BA-1F35-DA66-4583-6B30AF0FBD16}"/>
              </a:ext>
            </a:extLst>
          </p:cNvPr>
          <p:cNvCxnSpPr>
            <a:cxnSpLocks/>
            <a:stCxn id="102" idx="4"/>
            <a:endCxn id="45" idx="3"/>
          </p:cNvCxnSpPr>
          <p:nvPr/>
        </p:nvCxnSpPr>
        <p:spPr>
          <a:xfrm rot="5400000">
            <a:off x="6220805" y="3840220"/>
            <a:ext cx="1671066" cy="64615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178E5FD4-022A-6EE4-B0E9-4409017B69AE}"/>
              </a:ext>
            </a:extLst>
          </p:cNvPr>
          <p:cNvCxnSpPr>
            <a:stCxn id="59" idx="3"/>
            <a:endCxn id="100" idx="4"/>
          </p:cNvCxnSpPr>
          <p:nvPr/>
        </p:nvCxnSpPr>
        <p:spPr>
          <a:xfrm rot="16200000" flipV="1">
            <a:off x="7781588" y="3581953"/>
            <a:ext cx="1011241" cy="51771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096E270E-B7A7-228B-3F96-B36AFAEFDAE7}"/>
              </a:ext>
            </a:extLst>
          </p:cNvPr>
          <p:cNvSpPr/>
          <p:nvPr/>
        </p:nvSpPr>
        <p:spPr>
          <a:xfrm>
            <a:off x="7259410" y="2534920"/>
            <a:ext cx="240005" cy="2400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21A4E85-7920-8AEC-76BF-F4FA9335FA79}"/>
              </a:ext>
            </a:extLst>
          </p:cNvPr>
          <p:cNvCxnSpPr>
            <a:cxnSpLocks/>
            <a:stCxn id="99" idx="0"/>
            <a:endCxn id="211" idx="2"/>
          </p:cNvCxnSpPr>
          <p:nvPr/>
        </p:nvCxnSpPr>
        <p:spPr>
          <a:xfrm flipV="1">
            <a:off x="6733261" y="2654923"/>
            <a:ext cx="526149" cy="4359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66D4ABB-756B-4857-68A0-ECFF601AD270}"/>
              </a:ext>
            </a:extLst>
          </p:cNvPr>
          <p:cNvCxnSpPr>
            <a:cxnSpLocks/>
            <a:stCxn id="102" idx="0"/>
            <a:endCxn id="211" idx="4"/>
          </p:cNvCxnSpPr>
          <p:nvPr/>
        </p:nvCxnSpPr>
        <p:spPr>
          <a:xfrm flipH="1" flipV="1">
            <a:off x="7379413" y="2774925"/>
            <a:ext cx="1" cy="3128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E442241-00D8-76FC-7A58-57A03AF22FCA}"/>
              </a:ext>
            </a:extLst>
          </p:cNvPr>
          <p:cNvCxnSpPr>
            <a:cxnSpLocks/>
            <a:stCxn id="100" idx="1"/>
            <a:endCxn id="211" idx="6"/>
          </p:cNvCxnSpPr>
          <p:nvPr/>
        </p:nvCxnSpPr>
        <p:spPr>
          <a:xfrm flipH="1" flipV="1">
            <a:off x="7499415" y="2654923"/>
            <a:ext cx="444080" cy="4754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63D8F512-2039-A765-8CCA-5074D4A7121A}"/>
              </a:ext>
            </a:extLst>
          </p:cNvPr>
          <p:cNvSpPr/>
          <p:nvPr/>
        </p:nvSpPr>
        <p:spPr>
          <a:xfrm>
            <a:off x="7255514" y="1979837"/>
            <a:ext cx="240005" cy="2400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EE376FE-E141-B306-C501-4C1F816AD27C}"/>
              </a:ext>
            </a:extLst>
          </p:cNvPr>
          <p:cNvCxnSpPr>
            <a:cxnSpLocks/>
            <a:stCxn id="220" idx="4"/>
            <a:endCxn id="211" idx="0"/>
          </p:cNvCxnSpPr>
          <p:nvPr/>
        </p:nvCxnSpPr>
        <p:spPr>
          <a:xfrm>
            <a:off x="7375517" y="2219842"/>
            <a:ext cx="3896" cy="3150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FD1BC5B6-56AC-F0D4-69FA-EABAE28FCFE9}"/>
              </a:ext>
            </a:extLst>
          </p:cNvPr>
          <p:cNvSpPr/>
          <p:nvPr/>
        </p:nvSpPr>
        <p:spPr>
          <a:xfrm>
            <a:off x="5593994" y="2532661"/>
            <a:ext cx="240005" cy="2400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8A84359-34C8-831E-C62B-9A162D12EAAC}"/>
              </a:ext>
            </a:extLst>
          </p:cNvPr>
          <p:cNvCxnSpPr>
            <a:cxnSpLocks/>
            <a:stCxn id="220" idx="2"/>
            <a:endCxn id="228" idx="7"/>
          </p:cNvCxnSpPr>
          <p:nvPr/>
        </p:nvCxnSpPr>
        <p:spPr>
          <a:xfrm flipH="1">
            <a:off x="5798851" y="2099840"/>
            <a:ext cx="1456663" cy="4679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873DC843-9CB0-EC7E-37C8-43474E0F6DB2}"/>
              </a:ext>
            </a:extLst>
          </p:cNvPr>
          <p:cNvSpPr/>
          <p:nvPr/>
        </p:nvSpPr>
        <p:spPr>
          <a:xfrm>
            <a:off x="8983089" y="2528743"/>
            <a:ext cx="240005" cy="2400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1003F75-7038-F96D-8D31-527FA134923B}"/>
              </a:ext>
            </a:extLst>
          </p:cNvPr>
          <p:cNvSpPr/>
          <p:nvPr/>
        </p:nvSpPr>
        <p:spPr>
          <a:xfrm>
            <a:off x="9425801" y="2537024"/>
            <a:ext cx="240005" cy="2400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D0B42AD-6402-FACB-B434-B6592FB6DE31}"/>
              </a:ext>
            </a:extLst>
          </p:cNvPr>
          <p:cNvCxnSpPr>
            <a:cxnSpLocks/>
            <a:stCxn id="220" idx="6"/>
            <a:endCxn id="236" idx="1"/>
          </p:cNvCxnSpPr>
          <p:nvPr/>
        </p:nvCxnSpPr>
        <p:spPr>
          <a:xfrm>
            <a:off x="7495519" y="2099840"/>
            <a:ext cx="1522718" cy="4640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894F0C9-2539-1128-AB49-0588D8316DFB}"/>
              </a:ext>
            </a:extLst>
          </p:cNvPr>
          <p:cNvCxnSpPr>
            <a:cxnSpLocks/>
            <a:stCxn id="220" idx="6"/>
            <a:endCxn id="237" idx="1"/>
          </p:cNvCxnSpPr>
          <p:nvPr/>
        </p:nvCxnSpPr>
        <p:spPr>
          <a:xfrm>
            <a:off x="7495519" y="2099840"/>
            <a:ext cx="1965430" cy="4723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C4AB11E5-699F-6ECA-EEFE-81213484E67B}"/>
              </a:ext>
            </a:extLst>
          </p:cNvPr>
          <p:cNvCxnSpPr>
            <a:stCxn id="99" idx="4"/>
            <a:endCxn id="37" idx="3"/>
          </p:cNvCxnSpPr>
          <p:nvPr/>
        </p:nvCxnSpPr>
        <p:spPr>
          <a:xfrm>
            <a:off x="6733261" y="3330923"/>
            <a:ext cx="4077" cy="776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EA81C986-027F-4904-01A0-195629347558}"/>
              </a:ext>
            </a:extLst>
          </p:cNvPr>
          <p:cNvSpPr/>
          <p:nvPr/>
        </p:nvSpPr>
        <p:spPr>
          <a:xfrm>
            <a:off x="6036706" y="2528743"/>
            <a:ext cx="240005" cy="2400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8D4D23DC-9E38-BD0A-0AD9-35A43171274A}"/>
              </a:ext>
            </a:extLst>
          </p:cNvPr>
          <p:cNvCxnSpPr>
            <a:cxnSpLocks/>
            <a:stCxn id="326" idx="7"/>
            <a:endCxn id="220" idx="2"/>
          </p:cNvCxnSpPr>
          <p:nvPr/>
        </p:nvCxnSpPr>
        <p:spPr>
          <a:xfrm flipV="1">
            <a:off x="6241563" y="2099840"/>
            <a:ext cx="1013951" cy="4640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03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C6AF-350B-5167-0735-246E833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Working Memory</a:t>
            </a:r>
          </a:p>
        </p:txBody>
      </p:sp>
      <p:pic>
        <p:nvPicPr>
          <p:cNvPr id="13" name="Picture 12" descr="A diagram of a working memory&#10;&#10;Description automatically generated">
            <a:extLst>
              <a:ext uri="{FF2B5EF4-FFF2-40B4-BE49-F238E27FC236}">
                <a16:creationId xmlns:a16="http://schemas.microsoft.com/office/drawing/2014/main" id="{5753CA31-BC38-AEA5-680D-C603137E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690688"/>
            <a:ext cx="6419850" cy="46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7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5A03-784C-4D2C-95A6-EB388D40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37" y="574004"/>
            <a:ext cx="10515600" cy="1325563"/>
          </a:xfrm>
        </p:spPr>
        <p:txBody>
          <a:bodyPr/>
          <a:lstStyle/>
          <a:p>
            <a:r>
              <a:rPr lang="en-US" dirty="0"/>
              <a:t>Motivating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E9F86-4A94-4183-8E39-9CC6D918C297}"/>
              </a:ext>
            </a:extLst>
          </p:cNvPr>
          <p:cNvSpPr/>
          <p:nvPr/>
        </p:nvSpPr>
        <p:spPr>
          <a:xfrm>
            <a:off x="2916475" y="1851645"/>
            <a:ext cx="635905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WOW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B9C4E3F-3260-477E-B422-1A94598336B6}"/>
              </a:ext>
            </a:extLst>
          </p:cNvPr>
          <p:cNvSpPr/>
          <p:nvPr/>
        </p:nvSpPr>
        <p:spPr>
          <a:xfrm>
            <a:off x="1088756" y="1344478"/>
            <a:ext cx="10228881" cy="4529380"/>
          </a:xfrm>
          <a:prstGeom prst="cloud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Woman with kid with solid fill">
            <a:extLst>
              <a:ext uri="{FF2B5EF4-FFF2-40B4-BE49-F238E27FC236}">
                <a16:creationId xmlns:a16="http://schemas.microsoft.com/office/drawing/2014/main" id="{F9274122-679C-49FC-AC5C-E898AD5B8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3918" y="2240085"/>
            <a:ext cx="2377829" cy="2377829"/>
          </a:xfrm>
          <a:prstGeom prst="rect">
            <a:avLst/>
          </a:prstGeom>
        </p:spPr>
      </p:pic>
      <p:pic>
        <p:nvPicPr>
          <p:cNvPr id="20" name="Graphic 19" descr="Man with kid with solid fill">
            <a:extLst>
              <a:ext uri="{FF2B5EF4-FFF2-40B4-BE49-F238E27FC236}">
                <a16:creationId xmlns:a16="http://schemas.microsoft.com/office/drawing/2014/main" id="{2B1B9284-3C3B-45FB-BB1F-9110A43E5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7696" y="2240085"/>
            <a:ext cx="2377829" cy="237782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9F52EDE-2C36-41FC-A1F0-A87247EFD5F2}"/>
              </a:ext>
            </a:extLst>
          </p:cNvPr>
          <p:cNvSpPr/>
          <p:nvPr/>
        </p:nvSpPr>
        <p:spPr>
          <a:xfrm>
            <a:off x="4408542" y="2967334"/>
            <a:ext cx="27510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spouse is</a:t>
            </a:r>
          </a:p>
        </p:txBody>
      </p:sp>
    </p:spTree>
    <p:extLst>
      <p:ext uri="{BB962C8B-B14F-4D97-AF65-F5344CB8AC3E}">
        <p14:creationId xmlns:p14="http://schemas.microsoft.com/office/powerpoint/2010/main" val="15143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25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0255 L -0.21016 0 " pathEditMode="fixed" rAng="0" ptsTypes="AA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8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 bldLvl="3"/>
      <p:bldP spid="5" grpId="2"/>
      <p:bldP spid="5" grpId="3"/>
      <p:bldP spid="5" grpId="4"/>
      <p:bldP spid="5" grpId="5"/>
      <p:bldP spid="6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F0C6F2-28CB-866E-C3D4-4D447F82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 Knowledge Representations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5EF6ED-03F3-45FB-5870-65619403C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Descriptive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 Concept Descriptors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 Long-term Memory</a:t>
            </a:r>
          </a:p>
        </p:txBody>
      </p:sp>
    </p:spTree>
    <p:extLst>
      <p:ext uri="{BB962C8B-B14F-4D97-AF65-F5344CB8AC3E}">
        <p14:creationId xmlns:p14="http://schemas.microsoft.com/office/powerpoint/2010/main" val="70515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A57206-C215-B836-B3E9-DD3E1232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Visual-Symbolic Translation Revisited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A02EB2-30E1-2F92-D5EB-F9C3DA934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3917" y="1825625"/>
            <a:ext cx="5199882" cy="43513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D59AE-0B4D-B5EB-4A39-4C06B4F5D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62851"/>
          </a:xfrm>
        </p:spPr>
        <p:txBody>
          <a:bodyPr>
            <a:normAutofit/>
          </a:bodyPr>
          <a:lstStyle/>
          <a:p>
            <a:r>
              <a:rPr lang="en-US" dirty="0"/>
              <a:t>Extractive: symbolic-&gt;visual</a:t>
            </a:r>
          </a:p>
        </p:txBody>
      </p:sp>
      <p:pic>
        <p:nvPicPr>
          <p:cNvPr id="11" name="Picture 10" descr="A cat with its mouth open&#10;&#10;Description automatically generated">
            <a:extLst>
              <a:ext uri="{FF2B5EF4-FFF2-40B4-BE49-F238E27FC236}">
                <a16:creationId xmlns:a16="http://schemas.microsoft.com/office/drawing/2014/main" id="{26862D1D-8634-18CA-DAB4-BBC60067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476"/>
            <a:ext cx="912875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B5B5D4-C11A-5A75-3D41-EA26C981F7CE}"/>
              </a:ext>
            </a:extLst>
          </p:cNvPr>
          <p:cNvSpPr/>
          <p:nvPr/>
        </p:nvSpPr>
        <p:spPr>
          <a:xfrm>
            <a:off x="2686050" y="2626601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7B7F63B-D0E0-5C09-24C5-1E8789E12EC6}"/>
              </a:ext>
            </a:extLst>
          </p:cNvPr>
          <p:cNvSpPr/>
          <p:nvPr/>
        </p:nvSpPr>
        <p:spPr>
          <a:xfrm>
            <a:off x="1901825" y="268417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C1DED-CD41-5C50-D0AB-FD0BEAC131C8}"/>
              </a:ext>
            </a:extLst>
          </p:cNvPr>
          <p:cNvSpPr txBox="1"/>
          <p:nvPr/>
        </p:nvSpPr>
        <p:spPr>
          <a:xfrm>
            <a:off x="4783076" y="2536491"/>
            <a:ext cx="1008124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“cat”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831182F-D570-927E-1BA6-4C1E88926BCE}"/>
              </a:ext>
            </a:extLst>
          </p:cNvPr>
          <p:cNvSpPr/>
          <p:nvPr/>
        </p:nvSpPr>
        <p:spPr>
          <a:xfrm>
            <a:off x="3993591" y="268417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828F2-D19E-357C-6118-1375B26A1E15}"/>
              </a:ext>
            </a:extLst>
          </p:cNvPr>
          <p:cNvSpPr/>
          <p:nvPr/>
        </p:nvSpPr>
        <p:spPr>
          <a:xfrm>
            <a:off x="2686050" y="3466918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</a:t>
            </a:r>
          </a:p>
        </p:txBody>
      </p:sp>
      <p:pic>
        <p:nvPicPr>
          <p:cNvPr id="8" name="Picture 7" descr="A cat with its mouth open&#10;&#10;Description automatically generated">
            <a:extLst>
              <a:ext uri="{FF2B5EF4-FFF2-40B4-BE49-F238E27FC236}">
                <a16:creationId xmlns:a16="http://schemas.microsoft.com/office/drawing/2014/main" id="{48074205-744E-E808-0676-65D261EA6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6" y="3234279"/>
            <a:ext cx="912876" cy="9144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CD245AB-5CEB-F4B7-820E-3F04F9869DB8}"/>
              </a:ext>
            </a:extLst>
          </p:cNvPr>
          <p:cNvSpPr/>
          <p:nvPr/>
        </p:nvSpPr>
        <p:spPr>
          <a:xfrm>
            <a:off x="1901825" y="351682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A8E3046-D794-E81E-8090-572FC036CEE3}"/>
              </a:ext>
            </a:extLst>
          </p:cNvPr>
          <p:cNvSpPr/>
          <p:nvPr/>
        </p:nvSpPr>
        <p:spPr>
          <a:xfrm>
            <a:off x="3993591" y="351682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6C21BA1-5109-C355-DA7A-8731E71FBDAF}"/>
              </a:ext>
            </a:extLst>
          </p:cNvPr>
          <p:cNvSpPr txBox="1">
            <a:spLocks/>
          </p:cNvSpPr>
          <p:nvPr/>
        </p:nvSpPr>
        <p:spPr>
          <a:xfrm>
            <a:off x="856484" y="4281339"/>
            <a:ext cx="5181600" cy="56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Generative: visual-&gt;symbolic</a:t>
            </a:r>
          </a:p>
        </p:txBody>
      </p:sp>
      <p:pic>
        <p:nvPicPr>
          <p:cNvPr id="15" name="Picture 14" descr="A cat with its mouth open&#10;&#10;Description automatically generated">
            <a:extLst>
              <a:ext uri="{FF2B5EF4-FFF2-40B4-BE49-F238E27FC236}">
                <a16:creationId xmlns:a16="http://schemas.microsoft.com/office/drawing/2014/main" id="{96C27120-5E6F-652B-8012-F7E6BE53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7" y="4844190"/>
            <a:ext cx="912875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760C00-08A9-5B7D-7F5A-9F322D66ACF5}"/>
              </a:ext>
            </a:extLst>
          </p:cNvPr>
          <p:cNvSpPr/>
          <p:nvPr/>
        </p:nvSpPr>
        <p:spPr>
          <a:xfrm>
            <a:off x="2686050" y="5082315"/>
            <a:ext cx="11557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CAF384B-E12D-56E9-8238-366C653E90B4}"/>
              </a:ext>
            </a:extLst>
          </p:cNvPr>
          <p:cNvSpPr/>
          <p:nvPr/>
        </p:nvSpPr>
        <p:spPr>
          <a:xfrm>
            <a:off x="1901825" y="5139884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5B2B0-69ED-B355-18F1-1CDB833F2BD3}"/>
              </a:ext>
            </a:extLst>
          </p:cNvPr>
          <p:cNvSpPr txBox="1"/>
          <p:nvPr/>
        </p:nvSpPr>
        <p:spPr>
          <a:xfrm>
            <a:off x="762000" y="4993613"/>
            <a:ext cx="987984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“cat”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CD28BF-11D4-140E-4D50-4B4FF5FE88D1}"/>
              </a:ext>
            </a:extLst>
          </p:cNvPr>
          <p:cNvSpPr/>
          <p:nvPr/>
        </p:nvSpPr>
        <p:spPr>
          <a:xfrm>
            <a:off x="3993591" y="5139884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7F6012-59B7-B55E-6FA7-6C40CD396905}"/>
              </a:ext>
            </a:extLst>
          </p:cNvPr>
          <p:cNvSpPr/>
          <p:nvPr/>
        </p:nvSpPr>
        <p:spPr>
          <a:xfrm>
            <a:off x="2686050" y="3759078"/>
            <a:ext cx="1155700" cy="628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VLTM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55A0A74-4508-E836-20DC-39956D19898D}"/>
              </a:ext>
            </a:extLst>
          </p:cNvPr>
          <p:cNvSpPr/>
          <p:nvPr/>
        </p:nvSpPr>
        <p:spPr>
          <a:xfrm rot="16200000">
            <a:off x="2978500" y="3247470"/>
            <a:ext cx="570804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E0329EE-D6FF-FBFA-613A-90E2801238B6}"/>
              </a:ext>
            </a:extLst>
          </p:cNvPr>
          <p:cNvSpPr/>
          <p:nvPr/>
        </p:nvSpPr>
        <p:spPr>
          <a:xfrm rot="5400000">
            <a:off x="2981421" y="4571313"/>
            <a:ext cx="570804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9" grpId="0" animBg="1"/>
      <p:bldP spid="12" grpId="0" animBg="1"/>
      <p:bldP spid="14" grpId="0"/>
      <p:bldP spid="13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2551F-335D-601E-46BC-3E9EB9BA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Knowledge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560062-D76C-57E5-44C4-F659A64DC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2141" cy="4351338"/>
          </a:xfrm>
        </p:spPr>
        <p:txBody>
          <a:bodyPr/>
          <a:lstStyle/>
          <a:p>
            <a:r>
              <a:rPr lang="en-US" dirty="0"/>
              <a:t>V-S translation requires:</a:t>
            </a:r>
          </a:p>
          <a:p>
            <a:pPr lvl="1"/>
            <a:r>
              <a:rPr lang="en-US" dirty="0"/>
              <a:t>recognitive</a:t>
            </a:r>
          </a:p>
          <a:p>
            <a:pPr lvl="1"/>
            <a:r>
              <a:rPr lang="en-US" dirty="0"/>
              <a:t>generative</a:t>
            </a:r>
          </a:p>
          <a:p>
            <a:r>
              <a:rPr lang="en-US" dirty="0"/>
              <a:t>Compositional learning requires:</a:t>
            </a:r>
          </a:p>
          <a:p>
            <a:pPr lvl="1"/>
            <a:r>
              <a:rPr lang="en-US" dirty="0"/>
              <a:t>discrete </a:t>
            </a:r>
          </a:p>
          <a:p>
            <a:pPr lvl="1"/>
            <a:r>
              <a:rPr lang="en-US" dirty="0"/>
              <a:t>composable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CDE448-1754-4C7F-0A5C-436E3BCF072D}"/>
              </a:ext>
            </a:extLst>
          </p:cNvPr>
          <p:cNvGrpSpPr/>
          <p:nvPr/>
        </p:nvGrpSpPr>
        <p:grpSpPr>
          <a:xfrm>
            <a:off x="5504077" y="1619664"/>
            <a:ext cx="4398536" cy="923885"/>
            <a:chOff x="6334723" y="1825624"/>
            <a:chExt cx="4398536" cy="923885"/>
          </a:xfrm>
        </p:grpSpPr>
        <p:pic>
          <p:nvPicPr>
            <p:cNvPr id="11" name="Picture 10" descr="A cat sitting on the ground&#10;&#10;Description automatically generated">
              <a:extLst>
                <a:ext uri="{FF2B5EF4-FFF2-40B4-BE49-F238E27FC236}">
                  <a16:creationId xmlns:a16="http://schemas.microsoft.com/office/drawing/2014/main" id="{A0AF0062-1E59-5176-E19F-8FA91E54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723" y="1825625"/>
              <a:ext cx="1224911" cy="918683"/>
            </a:xfrm>
            <a:prstGeom prst="rect">
              <a:avLst/>
            </a:prstGeom>
          </p:spPr>
        </p:pic>
        <p:pic>
          <p:nvPicPr>
            <p:cNvPr id="13" name="Picture 12" descr="A cat standing on the ground&#10;&#10;Description automatically generated">
              <a:extLst>
                <a:ext uri="{FF2B5EF4-FFF2-40B4-BE49-F238E27FC236}">
                  <a16:creationId xmlns:a16="http://schemas.microsoft.com/office/drawing/2014/main" id="{69220225-2EC8-13F9-573C-0367E83F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4180" y="1825625"/>
              <a:ext cx="1339139" cy="918683"/>
            </a:xfrm>
            <a:prstGeom prst="rect">
              <a:avLst/>
            </a:prstGeom>
          </p:spPr>
        </p:pic>
        <p:pic>
          <p:nvPicPr>
            <p:cNvPr id="15" name="Picture 14" descr="A cat sitting in the bushes&#10;&#10;Description automatically generated">
              <a:extLst>
                <a:ext uri="{FF2B5EF4-FFF2-40B4-BE49-F238E27FC236}">
                  <a16:creationId xmlns:a16="http://schemas.microsoft.com/office/drawing/2014/main" id="{47570F31-E793-2EDC-8F14-D5C9CE30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865" y="1825624"/>
              <a:ext cx="1385394" cy="923885"/>
            </a:xfrm>
            <a:prstGeom prst="rect">
              <a:avLst/>
            </a:prstGeom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22A33F5-225C-A095-14FC-AA7692948B39}"/>
              </a:ext>
            </a:extLst>
          </p:cNvPr>
          <p:cNvSpPr/>
          <p:nvPr/>
        </p:nvSpPr>
        <p:spPr>
          <a:xfrm>
            <a:off x="6545021" y="3142804"/>
            <a:ext cx="2170415" cy="4485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Extractive process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114E7CFB-39F1-5A12-5983-8D3A43C15A1F}"/>
              </a:ext>
            </a:extLst>
          </p:cNvPr>
          <p:cNvSpPr/>
          <p:nvPr/>
        </p:nvSpPr>
        <p:spPr>
          <a:xfrm>
            <a:off x="9824138" y="3142805"/>
            <a:ext cx="2018612" cy="142023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“cat” descriptive knowledge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FA354A9-4830-C2FD-2BFD-F9604FA51CFC}"/>
              </a:ext>
            </a:extLst>
          </p:cNvPr>
          <p:cNvSpPr/>
          <p:nvPr/>
        </p:nvSpPr>
        <p:spPr>
          <a:xfrm>
            <a:off x="6545021" y="4114534"/>
            <a:ext cx="2170415" cy="4485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process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9EDAEE-7192-F01E-C610-567AF9CBB82A}"/>
              </a:ext>
            </a:extLst>
          </p:cNvPr>
          <p:cNvGrpSpPr/>
          <p:nvPr/>
        </p:nvGrpSpPr>
        <p:grpSpPr>
          <a:xfrm>
            <a:off x="5924654" y="5146701"/>
            <a:ext cx="3965687" cy="934994"/>
            <a:chOff x="6675058" y="5000354"/>
            <a:chExt cx="3965687" cy="934994"/>
          </a:xfrm>
        </p:grpSpPr>
        <p:pic>
          <p:nvPicPr>
            <p:cNvPr id="22" name="Picture 21" descr="A cat sitting in the grass&#10;&#10;Description automatically generated">
              <a:extLst>
                <a:ext uri="{FF2B5EF4-FFF2-40B4-BE49-F238E27FC236}">
                  <a16:creationId xmlns:a16="http://schemas.microsoft.com/office/drawing/2014/main" id="{73559DA6-66E6-4F15-7E1B-3183289FE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244" y="5000355"/>
              <a:ext cx="689012" cy="918683"/>
            </a:xfrm>
            <a:prstGeom prst="rect">
              <a:avLst/>
            </a:prstGeom>
          </p:spPr>
        </p:pic>
        <p:pic>
          <p:nvPicPr>
            <p:cNvPr id="24" name="Picture 23" descr="A cat lying on a bed&#10;&#10;Description automatically generated">
              <a:extLst>
                <a:ext uri="{FF2B5EF4-FFF2-40B4-BE49-F238E27FC236}">
                  <a16:creationId xmlns:a16="http://schemas.microsoft.com/office/drawing/2014/main" id="{BE924CC9-91AE-663B-CEBB-EC0B019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7530" y="5000354"/>
              <a:ext cx="1633215" cy="918683"/>
            </a:xfrm>
            <a:prstGeom prst="rect">
              <a:avLst/>
            </a:prstGeom>
          </p:spPr>
        </p:pic>
        <p:pic>
          <p:nvPicPr>
            <p:cNvPr id="26" name="Picture 25" descr="A cat with a sad expression&#10;&#10;Description automatically generated">
              <a:extLst>
                <a:ext uri="{FF2B5EF4-FFF2-40B4-BE49-F238E27FC236}">
                  <a16:creationId xmlns:a16="http://schemas.microsoft.com/office/drawing/2014/main" id="{F6EAE77E-F771-C8C2-CE4A-68A065AA9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5058" y="5013212"/>
              <a:ext cx="1224912" cy="922136"/>
            </a:xfrm>
            <a:prstGeom prst="rect">
              <a:avLst/>
            </a:prstGeom>
          </p:spPr>
        </p:pic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A8BA951-E5A7-FE1F-4DAE-E8BE36C8C503}"/>
              </a:ext>
            </a:extLst>
          </p:cNvPr>
          <p:cNvSpPr/>
          <p:nvPr/>
        </p:nvSpPr>
        <p:spPr>
          <a:xfrm rot="2700000">
            <a:off x="6060996" y="2682511"/>
            <a:ext cx="699283" cy="352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09C4F98-29A6-1C32-EAAD-2DA11C8E80A9}"/>
              </a:ext>
            </a:extLst>
          </p:cNvPr>
          <p:cNvSpPr/>
          <p:nvPr/>
        </p:nvSpPr>
        <p:spPr>
          <a:xfrm rot="5400000">
            <a:off x="7444216" y="2645583"/>
            <a:ext cx="518255" cy="352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3694614-57D1-924B-7124-73105E958A53}"/>
              </a:ext>
            </a:extLst>
          </p:cNvPr>
          <p:cNvSpPr/>
          <p:nvPr/>
        </p:nvSpPr>
        <p:spPr>
          <a:xfrm rot="8100000">
            <a:off x="8621130" y="2702125"/>
            <a:ext cx="709552" cy="352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1435E5E-E472-1267-D97A-723ABE28C0DE}"/>
              </a:ext>
            </a:extLst>
          </p:cNvPr>
          <p:cNvSpPr/>
          <p:nvPr/>
        </p:nvSpPr>
        <p:spPr>
          <a:xfrm rot="2700000">
            <a:off x="8647057" y="4646730"/>
            <a:ext cx="716095" cy="352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B2408A-FF5B-B4B1-D047-E73087699DC5}"/>
              </a:ext>
            </a:extLst>
          </p:cNvPr>
          <p:cNvSpPr/>
          <p:nvPr/>
        </p:nvSpPr>
        <p:spPr>
          <a:xfrm rot="5400000">
            <a:off x="7457163" y="4684881"/>
            <a:ext cx="492359" cy="352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A87BA5D-00AB-526C-6D57-33B2752B237B}"/>
              </a:ext>
            </a:extLst>
          </p:cNvPr>
          <p:cNvSpPr/>
          <p:nvPr/>
        </p:nvSpPr>
        <p:spPr>
          <a:xfrm rot="8100000">
            <a:off x="6038568" y="4715573"/>
            <a:ext cx="629197" cy="352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F708002-BF78-E094-C8B8-D29BEF468FF6}"/>
              </a:ext>
            </a:extLst>
          </p:cNvPr>
          <p:cNvSpPr/>
          <p:nvPr/>
        </p:nvSpPr>
        <p:spPr>
          <a:xfrm rot="9974647">
            <a:off x="8771851" y="4025262"/>
            <a:ext cx="1040188" cy="352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32DAD07-1F0B-DB9A-3172-A3F251178565}"/>
              </a:ext>
            </a:extLst>
          </p:cNvPr>
          <p:cNvSpPr/>
          <p:nvPr/>
        </p:nvSpPr>
        <p:spPr>
          <a:xfrm rot="11666646">
            <a:off x="8754502" y="3311874"/>
            <a:ext cx="1091252" cy="352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A195B1-F81B-F050-8E7D-F1DC52CE524E}"/>
              </a:ext>
            </a:extLst>
          </p:cNvPr>
          <p:cNvSpPr txBox="1"/>
          <p:nvPr/>
        </p:nvSpPr>
        <p:spPr>
          <a:xfrm>
            <a:off x="6545021" y="3591314"/>
            <a:ext cx="2182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“cat”</a:t>
            </a:r>
          </a:p>
        </p:txBody>
      </p:sp>
    </p:spTree>
    <p:extLst>
      <p:ext uri="{BB962C8B-B14F-4D97-AF65-F5344CB8AC3E}">
        <p14:creationId xmlns:p14="http://schemas.microsoft.com/office/powerpoint/2010/main" val="2310391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360A-B91D-D2D1-BAB4-4C46807F18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Visual Concept Descriptor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BC22DA-A31E-E88A-03DE-79C0BBDBE392}"/>
              </a:ext>
            </a:extLst>
          </p:cNvPr>
          <p:cNvSpPr/>
          <p:nvPr/>
        </p:nvSpPr>
        <p:spPr>
          <a:xfrm>
            <a:off x="6498402" y="1779243"/>
            <a:ext cx="1615856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099191-8345-A462-57E0-139CA67F0530}"/>
              </a:ext>
            </a:extLst>
          </p:cNvPr>
          <p:cNvSpPr/>
          <p:nvPr/>
        </p:nvSpPr>
        <p:spPr>
          <a:xfrm>
            <a:off x="6484388" y="5918200"/>
            <a:ext cx="162987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</a:t>
            </a: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E58B0497-2AB8-7A90-29E0-0A879D73B324}"/>
              </a:ext>
            </a:extLst>
          </p:cNvPr>
          <p:cNvSpPr/>
          <p:nvPr/>
        </p:nvSpPr>
        <p:spPr>
          <a:xfrm>
            <a:off x="7658323" y="5413240"/>
            <a:ext cx="210065" cy="4573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E594028-D910-CE01-39AC-311F3FD2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264"/>
            <a:ext cx="3788189" cy="4903787"/>
          </a:xfrm>
        </p:spPr>
        <p:txBody>
          <a:bodyPr>
            <a:normAutofit/>
          </a:bodyPr>
          <a:lstStyle/>
          <a:p>
            <a:r>
              <a:rPr lang="en-US" dirty="0"/>
              <a:t>Have a recognizer-generator pair for each visual concept</a:t>
            </a:r>
          </a:p>
          <a:p>
            <a:r>
              <a:rPr lang="en-US" dirty="0"/>
              <a:t>Abstract away details so all VCDs appear uniform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CCBDFFFB-BB2B-E1C3-D028-A14AFB2E781A}"/>
              </a:ext>
            </a:extLst>
          </p:cNvPr>
          <p:cNvSpPr/>
          <p:nvPr/>
        </p:nvSpPr>
        <p:spPr>
          <a:xfrm rot="10800000">
            <a:off x="6891688" y="5264724"/>
            <a:ext cx="210065" cy="5899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62A23F4C-8019-B67F-EF5E-07672343FCF3}"/>
              </a:ext>
            </a:extLst>
          </p:cNvPr>
          <p:cNvSpPr/>
          <p:nvPr/>
        </p:nvSpPr>
        <p:spPr>
          <a:xfrm rot="10800000">
            <a:off x="7582250" y="2302482"/>
            <a:ext cx="210065" cy="4573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C5772E5B-433E-D282-F264-4364B1540753}"/>
              </a:ext>
            </a:extLst>
          </p:cNvPr>
          <p:cNvSpPr/>
          <p:nvPr/>
        </p:nvSpPr>
        <p:spPr>
          <a:xfrm>
            <a:off x="6807546" y="2298544"/>
            <a:ext cx="210065" cy="5899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184F76B-85DD-7769-7695-4B11C4D5A701}"/>
              </a:ext>
            </a:extLst>
          </p:cNvPr>
          <p:cNvGrpSpPr/>
          <p:nvPr/>
        </p:nvGrpSpPr>
        <p:grpSpPr>
          <a:xfrm>
            <a:off x="5640858" y="2831381"/>
            <a:ext cx="2901783" cy="2505121"/>
            <a:chOff x="5640858" y="2831381"/>
            <a:chExt cx="2901783" cy="25051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146E0E8-04FF-C36D-6F14-7F580F4068E7}"/>
                </a:ext>
              </a:extLst>
            </p:cNvPr>
            <p:cNvSpPr/>
            <p:nvPr/>
          </p:nvSpPr>
          <p:spPr>
            <a:xfrm>
              <a:off x="5640858" y="2973582"/>
              <a:ext cx="2901783" cy="22218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algn="ctr"/>
              <a:r>
                <a:rPr lang="en-US" dirty="0"/>
                <a:t>Visual Concept Descriptor</a:t>
              </a:r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CAC1D16C-69C0-4521-0529-413C74AA11B7}"/>
                </a:ext>
              </a:extLst>
            </p:cNvPr>
            <p:cNvSpPr/>
            <p:nvPr/>
          </p:nvSpPr>
          <p:spPr>
            <a:xfrm>
              <a:off x="6484388" y="4295492"/>
              <a:ext cx="1634330" cy="693048"/>
            </a:xfrm>
            <a:prstGeom prst="cloud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generator</a:t>
              </a:r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04ED6FC-62A3-5D00-50C9-6BF1EF9C31F8}"/>
                </a:ext>
              </a:extLst>
            </p:cNvPr>
            <p:cNvSpPr/>
            <p:nvPr/>
          </p:nvSpPr>
          <p:spPr>
            <a:xfrm>
              <a:off x="6484389" y="3191371"/>
              <a:ext cx="1634329" cy="693048"/>
            </a:xfrm>
            <a:prstGeom prst="cloud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recognizer</a:t>
              </a:r>
            </a:p>
          </p:txBody>
        </p:sp>
        <p:sp>
          <p:nvSpPr>
            <p:cNvPr id="10" name="Flowchart: Extract 9">
              <a:extLst>
                <a:ext uri="{FF2B5EF4-FFF2-40B4-BE49-F238E27FC236}">
                  <a16:creationId xmlns:a16="http://schemas.microsoft.com/office/drawing/2014/main" id="{97B7AB3A-2367-22C7-3653-7082D8CBE581}"/>
                </a:ext>
              </a:extLst>
            </p:cNvPr>
            <p:cNvSpPr/>
            <p:nvPr/>
          </p:nvSpPr>
          <p:spPr>
            <a:xfrm rot="10800000">
              <a:off x="7565613" y="5195451"/>
              <a:ext cx="384242" cy="141051"/>
            </a:xfrm>
            <a:prstGeom prst="flowChartExtra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Extract 70">
              <a:extLst>
                <a:ext uri="{FF2B5EF4-FFF2-40B4-BE49-F238E27FC236}">
                  <a16:creationId xmlns:a16="http://schemas.microsoft.com/office/drawing/2014/main" id="{9958EE5C-64EE-ABEF-11D1-CC6870C1E7D0}"/>
                </a:ext>
              </a:extLst>
            </p:cNvPr>
            <p:cNvSpPr/>
            <p:nvPr/>
          </p:nvSpPr>
          <p:spPr>
            <a:xfrm>
              <a:off x="6800846" y="5055550"/>
              <a:ext cx="384242" cy="141051"/>
            </a:xfrm>
            <a:prstGeom prst="flowChartExtra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1AA54D5-4BA7-6AB3-E6AB-1D9C8CB93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2967" y="4954667"/>
              <a:ext cx="0" cy="1008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F83DF3F-25BB-C62E-B17B-48B0D457E031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7757734" y="4908550"/>
              <a:ext cx="0" cy="2869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1" name="Flowchart: Extract 80">
              <a:extLst>
                <a:ext uri="{FF2B5EF4-FFF2-40B4-BE49-F238E27FC236}">
                  <a16:creationId xmlns:a16="http://schemas.microsoft.com/office/drawing/2014/main" id="{EA008794-AC2E-F75F-B223-646DE5F299B6}"/>
                </a:ext>
              </a:extLst>
            </p:cNvPr>
            <p:cNvSpPr/>
            <p:nvPr/>
          </p:nvSpPr>
          <p:spPr>
            <a:xfrm>
              <a:off x="7495162" y="2831381"/>
              <a:ext cx="384242" cy="141051"/>
            </a:xfrm>
            <a:prstGeom prst="flowChartExtra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Extract 81">
              <a:extLst>
                <a:ext uri="{FF2B5EF4-FFF2-40B4-BE49-F238E27FC236}">
                  <a16:creationId xmlns:a16="http://schemas.microsoft.com/office/drawing/2014/main" id="{1B938494-B2F8-F9E4-484C-A7378A5AA691}"/>
                </a:ext>
              </a:extLst>
            </p:cNvPr>
            <p:cNvSpPr/>
            <p:nvPr/>
          </p:nvSpPr>
          <p:spPr>
            <a:xfrm rot="10800000">
              <a:off x="6717511" y="2974037"/>
              <a:ext cx="384242" cy="141051"/>
            </a:xfrm>
            <a:prstGeom prst="flowChartExtra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1E9E3DC-E23C-F53A-7B12-0BFF546822F8}"/>
                </a:ext>
              </a:extLst>
            </p:cNvPr>
            <p:cNvCxnSpPr>
              <a:stCxn id="82" idx="0"/>
            </p:cNvCxnSpPr>
            <p:nvPr/>
          </p:nvCxnSpPr>
          <p:spPr>
            <a:xfrm>
              <a:off x="6909632" y="3115088"/>
              <a:ext cx="0" cy="1318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BE3A266-B8C3-F98A-15FF-BC6FF4AA3E1B}"/>
                </a:ext>
              </a:extLst>
            </p:cNvPr>
            <p:cNvCxnSpPr>
              <a:endCxn id="81" idx="2"/>
            </p:cNvCxnSpPr>
            <p:nvPr/>
          </p:nvCxnSpPr>
          <p:spPr>
            <a:xfrm flipV="1">
              <a:off x="7687282" y="2972432"/>
              <a:ext cx="1" cy="2189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9" name="Picture 88" descr="A cat with its mouth open&#10;&#10;Description automatically generated">
            <a:extLst>
              <a:ext uri="{FF2B5EF4-FFF2-40B4-BE49-F238E27FC236}">
                <a16:creationId xmlns:a16="http://schemas.microsoft.com/office/drawing/2014/main" id="{635DD3BF-7CFF-218B-6AC5-103D5F77B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71" y="1541265"/>
            <a:ext cx="912875" cy="914400"/>
          </a:xfrm>
          <a:prstGeom prst="rect">
            <a:avLst/>
          </a:prstGeom>
        </p:spPr>
      </p:pic>
      <p:sp>
        <p:nvSpPr>
          <p:cNvPr id="90" name="Arrow: Right 89">
            <a:extLst>
              <a:ext uri="{FF2B5EF4-FFF2-40B4-BE49-F238E27FC236}">
                <a16:creationId xmlns:a16="http://schemas.microsoft.com/office/drawing/2014/main" id="{C4D60475-9583-03DD-AD80-AE2353605381}"/>
              </a:ext>
            </a:extLst>
          </p:cNvPr>
          <p:cNvSpPr/>
          <p:nvPr/>
        </p:nvSpPr>
        <p:spPr>
          <a:xfrm>
            <a:off x="5758943" y="1836812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3BE2D5-8659-B17F-9AD3-E63294A253ED}"/>
              </a:ext>
            </a:extLst>
          </p:cNvPr>
          <p:cNvSpPr txBox="1"/>
          <p:nvPr/>
        </p:nvSpPr>
        <p:spPr>
          <a:xfrm>
            <a:off x="8971023" y="1690688"/>
            <a:ext cx="863010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0.97</a:t>
            </a: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2D8C361-8618-8E1D-0782-D424D8FD975A}"/>
              </a:ext>
            </a:extLst>
          </p:cNvPr>
          <p:cNvSpPr/>
          <p:nvPr/>
        </p:nvSpPr>
        <p:spPr>
          <a:xfrm>
            <a:off x="8225903" y="1836812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cat with its mouth open&#10;&#10;Description automatically generated">
            <a:extLst>
              <a:ext uri="{FF2B5EF4-FFF2-40B4-BE49-F238E27FC236}">
                <a16:creationId xmlns:a16="http://schemas.microsoft.com/office/drawing/2014/main" id="{AB2FA3B5-EB43-0A11-7B2C-3136767A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978" y="5680075"/>
            <a:ext cx="912875" cy="914400"/>
          </a:xfrm>
          <a:prstGeom prst="rect">
            <a:avLst/>
          </a:prstGeom>
        </p:spPr>
      </p:pic>
      <p:sp>
        <p:nvSpPr>
          <p:cNvPr id="94" name="Arrow: Right 93">
            <a:extLst>
              <a:ext uri="{FF2B5EF4-FFF2-40B4-BE49-F238E27FC236}">
                <a16:creationId xmlns:a16="http://schemas.microsoft.com/office/drawing/2014/main" id="{D206E2DF-BFA1-0145-7C8B-890D1D3536D5}"/>
              </a:ext>
            </a:extLst>
          </p:cNvPr>
          <p:cNvSpPr/>
          <p:nvPr/>
        </p:nvSpPr>
        <p:spPr>
          <a:xfrm>
            <a:off x="5753167" y="5975769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D8433E-9554-6219-63FB-BDB484B1FF95}"/>
              </a:ext>
            </a:extLst>
          </p:cNvPr>
          <p:cNvSpPr txBox="1"/>
          <p:nvPr/>
        </p:nvSpPr>
        <p:spPr>
          <a:xfrm>
            <a:off x="4652874" y="5829498"/>
            <a:ext cx="987984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“cat”</a:t>
            </a: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56A69C59-6BB2-5AE6-86AC-E885B28F16AC}"/>
              </a:ext>
            </a:extLst>
          </p:cNvPr>
          <p:cNvSpPr/>
          <p:nvPr/>
        </p:nvSpPr>
        <p:spPr>
          <a:xfrm>
            <a:off x="8225903" y="5975769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5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F197273-2975-2856-4768-68D3D7D1F7E1}"/>
              </a:ext>
            </a:extLst>
          </p:cNvPr>
          <p:cNvGrpSpPr/>
          <p:nvPr/>
        </p:nvGrpSpPr>
        <p:grpSpPr>
          <a:xfrm>
            <a:off x="3827770" y="2432134"/>
            <a:ext cx="4060911" cy="1173555"/>
            <a:chOff x="3827770" y="5319320"/>
            <a:chExt cx="4060911" cy="117355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A4DECEE-22D8-865D-4335-493EA47DD8F0}"/>
                </a:ext>
              </a:extLst>
            </p:cNvPr>
            <p:cNvSpPr/>
            <p:nvPr/>
          </p:nvSpPr>
          <p:spPr>
            <a:xfrm>
              <a:off x="6523430" y="5602805"/>
              <a:ext cx="1365251" cy="595268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8A28E2CF-6D16-51BA-1BCF-9A7C671D50BB}"/>
                </a:ext>
              </a:extLst>
            </p:cNvPr>
            <p:cNvSpPr/>
            <p:nvPr/>
          </p:nvSpPr>
          <p:spPr>
            <a:xfrm>
              <a:off x="5830261" y="5752039"/>
              <a:ext cx="584200" cy="302017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CE32334-97FE-884D-CDBC-3258A093F605}"/>
                </a:ext>
              </a:extLst>
            </p:cNvPr>
            <p:cNvSpPr/>
            <p:nvPr/>
          </p:nvSpPr>
          <p:spPr>
            <a:xfrm>
              <a:off x="4257591" y="5752039"/>
              <a:ext cx="584200" cy="302017"/>
            </a:xfrm>
            <a:prstGeom prst="rightArrow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1F4E22-8184-D521-811E-F101DBABC423}"/>
                </a:ext>
              </a:extLst>
            </p:cNvPr>
            <p:cNvSpPr/>
            <p:nvPr/>
          </p:nvSpPr>
          <p:spPr>
            <a:xfrm>
              <a:off x="3827770" y="5319320"/>
              <a:ext cx="317215" cy="117355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95C274-9728-49CB-5B0D-6FFDC8E4D127}"/>
                </a:ext>
              </a:extLst>
            </p:cNvPr>
            <p:cNvSpPr/>
            <p:nvPr/>
          </p:nvSpPr>
          <p:spPr>
            <a:xfrm rot="16200000">
              <a:off x="4927866" y="5515172"/>
              <a:ext cx="847605" cy="7705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Model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F0A42-0D93-0F3F-22BD-5F1D65A644F6}"/>
              </a:ext>
            </a:extLst>
          </p:cNvPr>
          <p:cNvGrpSpPr/>
          <p:nvPr/>
        </p:nvGrpSpPr>
        <p:grpSpPr>
          <a:xfrm>
            <a:off x="3827770" y="2436268"/>
            <a:ext cx="4060911" cy="1173555"/>
            <a:chOff x="3827770" y="3879098"/>
            <a:chExt cx="4060911" cy="11735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2BBCE7C-86EF-CF95-B9BF-BBDA88582EAA}"/>
                </a:ext>
              </a:extLst>
            </p:cNvPr>
            <p:cNvSpPr/>
            <p:nvPr/>
          </p:nvSpPr>
          <p:spPr>
            <a:xfrm>
              <a:off x="6523430" y="4164109"/>
              <a:ext cx="1365251" cy="5952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FA7C3A79-FC2A-D4FA-0BA9-B3A9F6E5060B}"/>
                </a:ext>
              </a:extLst>
            </p:cNvPr>
            <p:cNvSpPr/>
            <p:nvPr/>
          </p:nvSpPr>
          <p:spPr>
            <a:xfrm>
              <a:off x="5830261" y="4313343"/>
              <a:ext cx="584200" cy="30201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2E8B4EDF-C596-589B-BDCE-E116027B0A4F}"/>
                </a:ext>
              </a:extLst>
            </p:cNvPr>
            <p:cNvSpPr/>
            <p:nvPr/>
          </p:nvSpPr>
          <p:spPr>
            <a:xfrm>
              <a:off x="4257591" y="4313343"/>
              <a:ext cx="584200" cy="302017"/>
            </a:xfrm>
            <a:prstGeom prst="rightArrow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1FE86A-8563-2A09-32C0-DD46EC224410}"/>
                </a:ext>
              </a:extLst>
            </p:cNvPr>
            <p:cNvSpPr/>
            <p:nvPr/>
          </p:nvSpPr>
          <p:spPr>
            <a:xfrm>
              <a:off x="3827770" y="3879098"/>
              <a:ext cx="317215" cy="117355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299FBD-769A-4857-9CFA-1503F2E5C1B8}"/>
                </a:ext>
              </a:extLst>
            </p:cNvPr>
            <p:cNvSpPr/>
            <p:nvPr/>
          </p:nvSpPr>
          <p:spPr>
            <a:xfrm rot="16200000">
              <a:off x="4915860" y="4076477"/>
              <a:ext cx="847605" cy="77053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Model 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8B6995-0BFD-38CE-A657-DE99EF19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Feature Extraction</a:t>
            </a: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A8983CC9-4681-3110-7875-DA42B28877B9}"/>
              </a:ext>
            </a:extLst>
          </p:cNvPr>
          <p:cNvSpPr/>
          <p:nvPr/>
        </p:nvSpPr>
        <p:spPr>
          <a:xfrm rot="16200000">
            <a:off x="1397214" y="2362877"/>
            <a:ext cx="1931275" cy="1325563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Image Encoder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33150-9EFC-F504-ECD3-9D14C4FA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b="8642"/>
          <a:stretch/>
        </p:blipFill>
        <p:spPr>
          <a:xfrm>
            <a:off x="863208" y="2725413"/>
            <a:ext cx="600492" cy="600492"/>
          </a:xfrm>
          <a:prstGeom prst="rect">
            <a:avLst/>
          </a:prstGeom>
        </p:spPr>
      </p:pic>
      <p:pic>
        <p:nvPicPr>
          <p:cNvPr id="10" name="Picture 9" descr="A cow standing in a field&#10;&#10;Description automatically generated">
            <a:extLst>
              <a:ext uri="{FF2B5EF4-FFF2-40B4-BE49-F238E27FC236}">
                <a16:creationId xmlns:a16="http://schemas.microsoft.com/office/drawing/2014/main" id="{8BCB5D53-A1D3-D432-FD86-2FA8FD644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750" r="16750"/>
          <a:stretch/>
        </p:blipFill>
        <p:spPr>
          <a:xfrm>
            <a:off x="863208" y="3469922"/>
            <a:ext cx="600491" cy="600491"/>
          </a:xfrm>
          <a:prstGeom prst="rect">
            <a:avLst/>
          </a:prstGeom>
        </p:spPr>
      </p:pic>
      <p:pic>
        <p:nvPicPr>
          <p:cNvPr id="13" name="Picture 12" descr="A dog sitting in leaves&#10;&#10;Description automatically generated">
            <a:extLst>
              <a:ext uri="{FF2B5EF4-FFF2-40B4-BE49-F238E27FC236}">
                <a16:creationId xmlns:a16="http://schemas.microsoft.com/office/drawing/2014/main" id="{30161A1D-2E83-75E3-6EE7-46FA1D9AF7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4343" r="18923"/>
          <a:stretch/>
        </p:blipFill>
        <p:spPr>
          <a:xfrm>
            <a:off x="863207" y="1980904"/>
            <a:ext cx="600491" cy="6004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5C2E6D-9EB1-BE20-7FCE-1BD8720DE84E}"/>
              </a:ext>
            </a:extLst>
          </p:cNvPr>
          <p:cNvSpPr/>
          <p:nvPr/>
        </p:nvSpPr>
        <p:spPr>
          <a:xfrm rot="16200000">
            <a:off x="4912224" y="2637781"/>
            <a:ext cx="847605" cy="7705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6742B4-0347-0FFC-3CB5-FB3EFDC4900B}"/>
              </a:ext>
            </a:extLst>
          </p:cNvPr>
          <p:cNvSpPr/>
          <p:nvPr/>
        </p:nvSpPr>
        <p:spPr>
          <a:xfrm>
            <a:off x="6523430" y="2725413"/>
            <a:ext cx="1365251" cy="59526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D59A99-3D9A-4A34-C8A1-86AB80B16154}"/>
              </a:ext>
            </a:extLst>
          </p:cNvPr>
          <p:cNvGrpSpPr/>
          <p:nvPr/>
        </p:nvGrpSpPr>
        <p:grpSpPr>
          <a:xfrm>
            <a:off x="3463739" y="1695450"/>
            <a:ext cx="1056415" cy="1916984"/>
            <a:chOff x="2821814" y="1405233"/>
            <a:chExt cx="1056415" cy="19169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E3D89B-DC93-0F6B-7536-D5401DF880C7}"/>
                </a:ext>
              </a:extLst>
            </p:cNvPr>
            <p:cNvSpPr/>
            <p:nvPr/>
          </p:nvSpPr>
          <p:spPr>
            <a:xfrm>
              <a:off x="3188270" y="2148662"/>
              <a:ext cx="317215" cy="117355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2E5B9-B186-5102-D1A5-699414F8124C}"/>
                </a:ext>
              </a:extLst>
            </p:cNvPr>
            <p:cNvSpPr txBox="1"/>
            <p:nvPr/>
          </p:nvSpPr>
          <p:spPr>
            <a:xfrm>
              <a:off x="2821814" y="1405233"/>
              <a:ext cx="1056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E8567776-B4DD-FFED-8065-5CDF65F547FE}"/>
                </a:ext>
              </a:extLst>
            </p:cNvPr>
            <p:cNvSpPr/>
            <p:nvPr/>
          </p:nvSpPr>
          <p:spPr>
            <a:xfrm rot="10800000">
              <a:off x="3244671" y="1769803"/>
              <a:ext cx="203200" cy="325967"/>
            </a:xfrm>
            <a:prstGeom prst="up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A74E70D-97F0-0995-EE8A-DB8E9FBE7DD9}"/>
              </a:ext>
            </a:extLst>
          </p:cNvPr>
          <p:cNvSpPr/>
          <p:nvPr/>
        </p:nvSpPr>
        <p:spPr>
          <a:xfrm>
            <a:off x="3135814" y="2874647"/>
            <a:ext cx="584200" cy="302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19B1382-2B25-2C6F-8A50-0402A8CAD304}"/>
              </a:ext>
            </a:extLst>
          </p:cNvPr>
          <p:cNvSpPr/>
          <p:nvPr/>
        </p:nvSpPr>
        <p:spPr>
          <a:xfrm>
            <a:off x="4257591" y="2874647"/>
            <a:ext cx="584200" cy="302017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BD5A74C-E292-3806-CF92-976E5D5BFFA3}"/>
              </a:ext>
            </a:extLst>
          </p:cNvPr>
          <p:cNvSpPr/>
          <p:nvPr/>
        </p:nvSpPr>
        <p:spPr>
          <a:xfrm>
            <a:off x="5830261" y="2874647"/>
            <a:ext cx="584200" cy="302017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EBFAD-CA1C-E0E5-BD9F-09C68BF4C465}"/>
              </a:ext>
            </a:extLst>
          </p:cNvPr>
          <p:cNvSpPr txBox="1"/>
          <p:nvPr/>
        </p:nvSpPr>
        <p:spPr>
          <a:xfrm>
            <a:off x="1700069" y="4520039"/>
            <a:ext cx="13255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LVMs: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etc.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071F8CF4-EF85-744E-78E4-E9DDD13E3E56}"/>
              </a:ext>
            </a:extLst>
          </p:cNvPr>
          <p:cNvSpPr/>
          <p:nvPr/>
        </p:nvSpPr>
        <p:spPr>
          <a:xfrm>
            <a:off x="2117062" y="3991296"/>
            <a:ext cx="270537" cy="528743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0.2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1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1.25E-6 0.4217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B3E2-A1F2-A840-7B09-DDB3C25D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58C80-8C82-D2C1-0086-BA1FAF06AB2E}"/>
              </a:ext>
            </a:extLst>
          </p:cNvPr>
          <p:cNvSpPr/>
          <p:nvPr/>
        </p:nvSpPr>
        <p:spPr>
          <a:xfrm>
            <a:off x="5012774" y="4758338"/>
            <a:ext cx="13398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Model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9EEE4DB-C2F1-7C84-3892-BC3D47A862E5}"/>
              </a:ext>
            </a:extLst>
          </p:cNvPr>
          <p:cNvSpPr/>
          <p:nvPr/>
        </p:nvSpPr>
        <p:spPr>
          <a:xfrm>
            <a:off x="6515343" y="4863113"/>
            <a:ext cx="1055688" cy="4571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Estimate</a:t>
            </a:r>
            <a:endParaRPr lang="en-US" dirty="0"/>
          </a:p>
        </p:txBody>
      </p:sp>
      <p:pic>
        <p:nvPicPr>
          <p:cNvPr id="27" name="Picture 26" descr="A graph of a graph showing a blue and grey color&#10;&#10;Description automatically generated with medium confidence">
            <a:extLst>
              <a:ext uri="{FF2B5EF4-FFF2-40B4-BE49-F238E27FC236}">
                <a16:creationId xmlns:a16="http://schemas.microsoft.com/office/drawing/2014/main" id="{ECC6B491-8A61-D48B-EDA6-A47E3E81B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8" t="27504" r="11909" b="16163"/>
          <a:stretch/>
        </p:blipFill>
        <p:spPr>
          <a:xfrm>
            <a:off x="348501" y="4177311"/>
            <a:ext cx="2528795" cy="2528795"/>
          </a:xfrm>
          <a:prstGeom prst="rect">
            <a:avLst/>
          </a:prstGeom>
        </p:spPr>
      </p:pic>
      <p:pic>
        <p:nvPicPr>
          <p:cNvPr id="29" name="Picture 28" descr="A graph showing a blue and white shape&#10;&#10;Description automatically generated with medium confidence">
            <a:extLst>
              <a:ext uri="{FF2B5EF4-FFF2-40B4-BE49-F238E27FC236}">
                <a16:creationId xmlns:a16="http://schemas.microsoft.com/office/drawing/2014/main" id="{0B1FA0E3-D1C9-FEFE-3BB2-76119BFBF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20962" r="12211" b="18579"/>
          <a:stretch/>
        </p:blipFill>
        <p:spPr>
          <a:xfrm>
            <a:off x="7571030" y="4177310"/>
            <a:ext cx="2528795" cy="2528795"/>
          </a:xfrm>
          <a:prstGeom prst="rect">
            <a:avLst/>
          </a:prstGeom>
        </p:spPr>
      </p:pic>
      <p:sp>
        <p:nvSpPr>
          <p:cNvPr id="30" name="Left Brace 29">
            <a:extLst>
              <a:ext uri="{FF2B5EF4-FFF2-40B4-BE49-F238E27FC236}">
                <a16:creationId xmlns:a16="http://schemas.microsoft.com/office/drawing/2014/main" id="{DEE2DD7A-23AE-13FC-7111-83F67C9ECAFB}"/>
              </a:ext>
            </a:extLst>
          </p:cNvPr>
          <p:cNvSpPr/>
          <p:nvPr/>
        </p:nvSpPr>
        <p:spPr>
          <a:xfrm rot="5400000">
            <a:off x="5534173" y="410922"/>
            <a:ext cx="355600" cy="7102959"/>
          </a:xfrm>
          <a:prstGeom prst="leftBrace">
            <a:avLst>
              <a:gd name="adj1" fmla="val 89285"/>
              <a:gd name="adj2" fmla="val 63321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460613-EE95-DBA6-1650-42BF5B4532D0}"/>
              </a:ext>
            </a:extLst>
          </p:cNvPr>
          <p:cNvSpPr txBox="1"/>
          <p:nvPr/>
        </p:nvSpPr>
        <p:spPr>
          <a:xfrm>
            <a:off x="3726391" y="3429000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difference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4890E5-557B-E850-BDD2-E79421C6B9A0}"/>
              </a:ext>
            </a:extLst>
          </p:cNvPr>
          <p:cNvGrpSpPr/>
          <p:nvPr/>
        </p:nvGrpSpPr>
        <p:grpSpPr>
          <a:xfrm>
            <a:off x="4071144" y="1906590"/>
            <a:ext cx="5994550" cy="1661054"/>
            <a:chOff x="3908425" y="1906590"/>
            <a:chExt cx="5994550" cy="1661054"/>
          </a:xfrm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74C4EE0A-BFAC-4AE7-E932-7A8074505B3E}"/>
                </a:ext>
              </a:extLst>
            </p:cNvPr>
            <p:cNvSpPr/>
            <p:nvPr/>
          </p:nvSpPr>
          <p:spPr>
            <a:xfrm rot="10800000">
              <a:off x="4371975" y="2706089"/>
              <a:ext cx="412750" cy="6667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AE7646-F308-4055-C6DE-FFC38FCE0217}"/>
                </a:ext>
              </a:extLst>
            </p:cNvPr>
            <p:cNvSpPr/>
            <p:nvPr/>
          </p:nvSpPr>
          <p:spPr>
            <a:xfrm>
              <a:off x="3908425" y="1906590"/>
              <a:ext cx="1660525" cy="6667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Generation: p(</a:t>
              </a:r>
              <a:r>
                <a:rPr lang="en-US" dirty="0" err="1"/>
                <a:t>x|y</a:t>
              </a:r>
              <a:r>
                <a:rPr lang="en-US" dirty="0"/>
                <a:t>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041EA48-BC75-9219-B156-42BD4FBE81A4}"/>
                </a:ext>
              </a:extLst>
            </p:cNvPr>
            <p:cNvSpPr/>
            <p:nvPr/>
          </p:nvSpPr>
          <p:spPr>
            <a:xfrm>
              <a:off x="6272212" y="1906590"/>
              <a:ext cx="1524000" cy="6667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Recognition: p(</a:t>
              </a:r>
              <a:r>
                <a:rPr lang="en-US" dirty="0" err="1"/>
                <a:t>y|x</a:t>
              </a:r>
              <a:r>
                <a:rPr lang="en-US" dirty="0"/>
                <a:t>)</a:t>
              </a:r>
            </a:p>
          </p:txBody>
        </p:sp>
        <p:sp>
          <p:nvSpPr>
            <p:cNvPr id="34" name="Equals 33">
              <a:extLst>
                <a:ext uri="{FF2B5EF4-FFF2-40B4-BE49-F238E27FC236}">
                  <a16:creationId xmlns:a16="http://schemas.microsoft.com/office/drawing/2014/main" id="{52E0A896-5676-0653-0D62-2327AF64F513}"/>
                </a:ext>
              </a:extLst>
            </p:cNvPr>
            <p:cNvSpPr/>
            <p:nvPr/>
          </p:nvSpPr>
          <p:spPr>
            <a:xfrm>
              <a:off x="5618956" y="2028034"/>
              <a:ext cx="603250" cy="423862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BBFB9E-27F7-C819-2295-58200F5289E3}"/>
                </a:ext>
              </a:extLst>
            </p:cNvPr>
            <p:cNvSpPr/>
            <p:nvPr/>
          </p:nvSpPr>
          <p:spPr>
            <a:xfrm>
              <a:off x="8378975" y="1906590"/>
              <a:ext cx="1524000" cy="6667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Recognition: p(x)</a:t>
              </a: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0BF10E14-02C1-1A85-A0D7-FF5C08C0A6E5}"/>
                </a:ext>
              </a:extLst>
            </p:cNvPr>
            <p:cNvSpPr/>
            <p:nvPr/>
          </p:nvSpPr>
          <p:spPr>
            <a:xfrm>
              <a:off x="7846218" y="2031607"/>
              <a:ext cx="482751" cy="420289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5F482E9-848F-7123-9B18-DBE3303D292F}"/>
                </a:ext>
              </a:extLst>
            </p:cNvPr>
            <p:cNvCxnSpPr/>
            <p:nvPr/>
          </p:nvCxnSpPr>
          <p:spPr>
            <a:xfrm>
              <a:off x="6272212" y="2748494"/>
              <a:ext cx="3630763" cy="0"/>
            </a:xfrm>
            <a:prstGeom prst="line">
              <a:avLst/>
            </a:prstGeom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ED0D41B-4023-E2B5-C086-FA4482C5D837}"/>
                </a:ext>
              </a:extLst>
            </p:cNvPr>
            <p:cNvSpPr/>
            <p:nvPr/>
          </p:nvSpPr>
          <p:spPr>
            <a:xfrm>
              <a:off x="7325593" y="2900894"/>
              <a:ext cx="1524000" cy="6667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Recognition: p(y)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245B2-3698-7701-9F5F-AECE03A8B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458" r="1542"/>
          <a:stretch/>
        </p:blipFill>
        <p:spPr>
          <a:xfrm>
            <a:off x="2877296" y="4724788"/>
            <a:ext cx="1433837" cy="1433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DB51DC-53EC-4A99-94D2-577D64585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984" y="4728429"/>
            <a:ext cx="1444747" cy="144474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3A76F2C-78B3-BDEE-33BA-91ABC6D2E51B}"/>
              </a:ext>
            </a:extLst>
          </p:cNvPr>
          <p:cNvSpPr/>
          <p:nvPr/>
        </p:nvSpPr>
        <p:spPr>
          <a:xfrm>
            <a:off x="2160494" y="6234115"/>
            <a:ext cx="122235" cy="12223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D50C82-E19E-9D78-930D-76428678D49C}"/>
              </a:ext>
            </a:extLst>
          </p:cNvPr>
          <p:cNvSpPr/>
          <p:nvPr/>
        </p:nvSpPr>
        <p:spPr>
          <a:xfrm>
            <a:off x="9263451" y="6036390"/>
            <a:ext cx="122235" cy="12223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A5B58D-5176-94DF-C4A0-EEC8AA3B0FF6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2264828" y="5683250"/>
            <a:ext cx="602602" cy="568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D0F450-6B87-D942-7BD3-46EB3D1B20E6}"/>
              </a:ext>
            </a:extLst>
          </p:cNvPr>
          <p:cNvCxnSpPr>
            <a:stCxn id="13" idx="7"/>
            <a:endCxn id="10" idx="1"/>
          </p:cNvCxnSpPr>
          <p:nvPr/>
        </p:nvCxnSpPr>
        <p:spPr>
          <a:xfrm flipV="1">
            <a:off x="9367785" y="5450803"/>
            <a:ext cx="956199" cy="603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88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C9E4-224E-85AD-3BBE-D593C600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with Pre-trained Encoders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F10AAD-CECF-06B2-EB7F-BCB3A2AAA62B}"/>
              </a:ext>
            </a:extLst>
          </p:cNvPr>
          <p:cNvSpPr/>
          <p:nvPr/>
        </p:nvSpPr>
        <p:spPr>
          <a:xfrm>
            <a:off x="4272311" y="2973582"/>
            <a:ext cx="2901783" cy="22218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Visual Concept Descriptor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6D42241-3FE7-4BC5-9307-362FF67412A5}"/>
              </a:ext>
            </a:extLst>
          </p:cNvPr>
          <p:cNvSpPr/>
          <p:nvPr/>
        </p:nvSpPr>
        <p:spPr>
          <a:xfrm>
            <a:off x="5115841" y="4295492"/>
            <a:ext cx="1634330" cy="693048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generator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61DF677-E38A-4858-74DE-CB7050883381}"/>
              </a:ext>
            </a:extLst>
          </p:cNvPr>
          <p:cNvSpPr/>
          <p:nvPr/>
        </p:nvSpPr>
        <p:spPr>
          <a:xfrm>
            <a:off x="5115842" y="3191371"/>
            <a:ext cx="1634329" cy="693048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recognizer</a:t>
            </a:r>
          </a:p>
        </p:txBody>
      </p:sp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DF9CC7B4-8432-FCA3-18EA-D0DC149C8868}"/>
              </a:ext>
            </a:extLst>
          </p:cNvPr>
          <p:cNvSpPr/>
          <p:nvPr/>
        </p:nvSpPr>
        <p:spPr>
          <a:xfrm rot="10800000">
            <a:off x="6197066" y="5195451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2F9EB-2D8A-1AA4-2EE2-AE202F4726AF}"/>
              </a:ext>
            </a:extLst>
          </p:cNvPr>
          <p:cNvSpPr/>
          <p:nvPr/>
        </p:nvSpPr>
        <p:spPr>
          <a:xfrm>
            <a:off x="5115841" y="1779243"/>
            <a:ext cx="163433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080126-4831-16E0-988B-8CF5F32CB8D5}"/>
              </a:ext>
            </a:extLst>
          </p:cNvPr>
          <p:cNvSpPr/>
          <p:nvPr/>
        </p:nvSpPr>
        <p:spPr>
          <a:xfrm>
            <a:off x="5115841" y="5918200"/>
            <a:ext cx="162987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3176F82-2A72-9865-BA80-80EDE87EA939}"/>
              </a:ext>
            </a:extLst>
          </p:cNvPr>
          <p:cNvSpPr/>
          <p:nvPr/>
        </p:nvSpPr>
        <p:spPr>
          <a:xfrm>
            <a:off x="6289776" y="5413240"/>
            <a:ext cx="210065" cy="4573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Extract 19">
            <a:extLst>
              <a:ext uri="{FF2B5EF4-FFF2-40B4-BE49-F238E27FC236}">
                <a16:creationId xmlns:a16="http://schemas.microsoft.com/office/drawing/2014/main" id="{CC6A069A-7EA2-66B0-6E4D-4325831C0656}"/>
              </a:ext>
            </a:extLst>
          </p:cNvPr>
          <p:cNvSpPr/>
          <p:nvPr/>
        </p:nvSpPr>
        <p:spPr>
          <a:xfrm>
            <a:off x="5432299" y="5055550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DFE32-E6FE-5D4B-6414-6E3FB1CDB310}"/>
              </a:ext>
            </a:extLst>
          </p:cNvPr>
          <p:cNvCxnSpPr>
            <a:cxnSpLocks/>
          </p:cNvCxnSpPr>
          <p:nvPr/>
        </p:nvCxnSpPr>
        <p:spPr>
          <a:xfrm flipV="1">
            <a:off x="5624420" y="4954667"/>
            <a:ext cx="0" cy="100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FDE314-9B7B-3DA9-CDA5-B62932D6325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389187" y="4908550"/>
            <a:ext cx="0" cy="286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C47AE35-A842-E5A2-B70A-811135209309}"/>
              </a:ext>
            </a:extLst>
          </p:cNvPr>
          <p:cNvSpPr/>
          <p:nvPr/>
        </p:nvSpPr>
        <p:spPr>
          <a:xfrm rot="10800000">
            <a:off x="5523141" y="5264724"/>
            <a:ext cx="210065" cy="5899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Extract 23">
            <a:extLst>
              <a:ext uri="{FF2B5EF4-FFF2-40B4-BE49-F238E27FC236}">
                <a16:creationId xmlns:a16="http://schemas.microsoft.com/office/drawing/2014/main" id="{CFA98490-E7E9-A7E2-29D6-ABFB3A43A1AE}"/>
              </a:ext>
            </a:extLst>
          </p:cNvPr>
          <p:cNvSpPr/>
          <p:nvPr/>
        </p:nvSpPr>
        <p:spPr>
          <a:xfrm>
            <a:off x="6126615" y="2831381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Extract 24">
            <a:extLst>
              <a:ext uri="{FF2B5EF4-FFF2-40B4-BE49-F238E27FC236}">
                <a16:creationId xmlns:a16="http://schemas.microsoft.com/office/drawing/2014/main" id="{E42DAF4E-8274-80CF-3BC3-5683027C69FB}"/>
              </a:ext>
            </a:extLst>
          </p:cNvPr>
          <p:cNvSpPr/>
          <p:nvPr/>
        </p:nvSpPr>
        <p:spPr>
          <a:xfrm rot="10800000">
            <a:off x="5348964" y="2974037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6F0F65E-3A03-B119-5E32-D35B722D5E44}"/>
              </a:ext>
            </a:extLst>
          </p:cNvPr>
          <p:cNvSpPr/>
          <p:nvPr/>
        </p:nvSpPr>
        <p:spPr>
          <a:xfrm rot="10800000">
            <a:off x="6213703" y="2302482"/>
            <a:ext cx="210065" cy="4573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E71A753-666E-BDC4-DCFD-28704DADCE34}"/>
              </a:ext>
            </a:extLst>
          </p:cNvPr>
          <p:cNvSpPr/>
          <p:nvPr/>
        </p:nvSpPr>
        <p:spPr>
          <a:xfrm>
            <a:off x="5438999" y="2298544"/>
            <a:ext cx="210065" cy="5899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23291D-1815-540A-2810-ECE691CC091A}"/>
              </a:ext>
            </a:extLst>
          </p:cNvPr>
          <p:cNvCxnSpPr>
            <a:stCxn id="25" idx="0"/>
          </p:cNvCxnSpPr>
          <p:nvPr/>
        </p:nvCxnSpPr>
        <p:spPr>
          <a:xfrm>
            <a:off x="5541085" y="3115088"/>
            <a:ext cx="0" cy="131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A2110D-614B-DF5B-9661-18B7B689CB47}"/>
              </a:ext>
            </a:extLst>
          </p:cNvPr>
          <p:cNvCxnSpPr>
            <a:endCxn id="24" idx="2"/>
          </p:cNvCxnSpPr>
          <p:nvPr/>
        </p:nvCxnSpPr>
        <p:spPr>
          <a:xfrm flipV="1">
            <a:off x="6318735" y="2972432"/>
            <a:ext cx="1" cy="218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0" name="Picture 39" descr="A cat with its mouth open&#10;&#10;Description automatically generated">
            <a:extLst>
              <a:ext uri="{FF2B5EF4-FFF2-40B4-BE49-F238E27FC236}">
                <a16:creationId xmlns:a16="http://schemas.microsoft.com/office/drawing/2014/main" id="{1F8C08FD-F8B5-09B4-F1C6-481C0D469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24" y="1541265"/>
            <a:ext cx="912875" cy="91440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4385A87-0BB9-0D62-03D1-E89CC7C865CA}"/>
              </a:ext>
            </a:extLst>
          </p:cNvPr>
          <p:cNvSpPr/>
          <p:nvPr/>
        </p:nvSpPr>
        <p:spPr>
          <a:xfrm>
            <a:off x="4390396" y="1836812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DAC4E9-C4F2-42DB-36B0-1D50CA003113}"/>
              </a:ext>
            </a:extLst>
          </p:cNvPr>
          <p:cNvSpPr txBox="1"/>
          <p:nvPr/>
        </p:nvSpPr>
        <p:spPr>
          <a:xfrm>
            <a:off x="7602476" y="1690688"/>
            <a:ext cx="864191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0.97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EB0848-DB40-DE93-8317-0D91A3DFDE3A}"/>
              </a:ext>
            </a:extLst>
          </p:cNvPr>
          <p:cNvSpPr/>
          <p:nvPr/>
        </p:nvSpPr>
        <p:spPr>
          <a:xfrm>
            <a:off x="6857356" y="1836812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cat with its mouth open&#10;&#10;Description automatically generated">
            <a:extLst>
              <a:ext uri="{FF2B5EF4-FFF2-40B4-BE49-F238E27FC236}">
                <a16:creationId xmlns:a16="http://schemas.microsoft.com/office/drawing/2014/main" id="{3C5276D5-20CD-FADF-206D-07D5B5047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31" y="5680075"/>
            <a:ext cx="912875" cy="914400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465CB09A-066E-75AB-4CDB-1E19C199A52B}"/>
              </a:ext>
            </a:extLst>
          </p:cNvPr>
          <p:cNvSpPr/>
          <p:nvPr/>
        </p:nvSpPr>
        <p:spPr>
          <a:xfrm>
            <a:off x="4384620" y="5975769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FA4E1B-6CD7-6DC0-0350-2FD5C9AED0AE}"/>
              </a:ext>
            </a:extLst>
          </p:cNvPr>
          <p:cNvSpPr txBox="1"/>
          <p:nvPr/>
        </p:nvSpPr>
        <p:spPr>
          <a:xfrm>
            <a:off x="3284327" y="5829498"/>
            <a:ext cx="987984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“cat”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DB8EB4B-1CBE-4CCC-61D1-E3691CBDA10E}"/>
              </a:ext>
            </a:extLst>
          </p:cNvPr>
          <p:cNvSpPr/>
          <p:nvPr/>
        </p:nvSpPr>
        <p:spPr>
          <a:xfrm>
            <a:off x="6857356" y="5975769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graph showing a blue square&#10;&#10;Description automatically generated with medium confidence">
            <a:extLst>
              <a:ext uri="{FF2B5EF4-FFF2-40B4-BE49-F238E27FC236}">
                <a16:creationId xmlns:a16="http://schemas.microsoft.com/office/drawing/2014/main" id="{9E48A2EE-4B9C-EF1A-55D6-064DA43C0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10399" r="17968" b="18339"/>
          <a:stretch/>
        </p:blipFill>
        <p:spPr>
          <a:xfrm>
            <a:off x="3504940" y="1541261"/>
            <a:ext cx="758597" cy="914400"/>
          </a:xfrm>
          <a:prstGeom prst="rect">
            <a:avLst/>
          </a:prstGeom>
        </p:spPr>
      </p:pic>
      <p:sp>
        <p:nvSpPr>
          <p:cNvPr id="52" name="Flowchart: Manual Operation 51">
            <a:extLst>
              <a:ext uri="{FF2B5EF4-FFF2-40B4-BE49-F238E27FC236}">
                <a16:creationId xmlns:a16="http://schemas.microsoft.com/office/drawing/2014/main" id="{9D91DC5B-18A4-ACA5-DD02-DFC60E5D317E}"/>
              </a:ext>
            </a:extLst>
          </p:cNvPr>
          <p:cNvSpPr/>
          <p:nvPr/>
        </p:nvSpPr>
        <p:spPr>
          <a:xfrm rot="16200000">
            <a:off x="2444770" y="1542024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Image Encoder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468A8CC-576A-243B-0FE8-CE8C11D25575}"/>
              </a:ext>
            </a:extLst>
          </p:cNvPr>
          <p:cNvSpPr/>
          <p:nvPr/>
        </p:nvSpPr>
        <p:spPr>
          <a:xfrm>
            <a:off x="4943707" y="5987438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graph showing a blue square&#10;&#10;Description automatically generated with medium confidence">
            <a:extLst>
              <a:ext uri="{FF2B5EF4-FFF2-40B4-BE49-F238E27FC236}">
                <a16:creationId xmlns:a16="http://schemas.microsoft.com/office/drawing/2014/main" id="{2BB0A521-0759-8797-F71B-AA173225EE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10399" r="17968" b="18339"/>
          <a:stretch/>
        </p:blipFill>
        <p:spPr>
          <a:xfrm>
            <a:off x="5674928" y="5680075"/>
            <a:ext cx="758597" cy="914400"/>
          </a:xfrm>
          <a:prstGeom prst="rect">
            <a:avLst/>
          </a:prstGeom>
        </p:spPr>
      </p:pic>
      <p:sp>
        <p:nvSpPr>
          <p:cNvPr id="59" name="Flowchart: Manual Operation 58">
            <a:extLst>
              <a:ext uri="{FF2B5EF4-FFF2-40B4-BE49-F238E27FC236}">
                <a16:creationId xmlns:a16="http://schemas.microsoft.com/office/drawing/2014/main" id="{AE06992E-648E-10FA-2A61-EDB7452962FE}"/>
              </a:ext>
            </a:extLst>
          </p:cNvPr>
          <p:cNvSpPr/>
          <p:nvPr/>
        </p:nvSpPr>
        <p:spPr>
          <a:xfrm rot="5400000" flipH="1">
            <a:off x="6539856" y="5680837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Image Decoder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EA9B2-430F-A1DB-A422-ECFD68A44F85}"/>
              </a:ext>
            </a:extLst>
          </p:cNvPr>
          <p:cNvSpPr txBox="1"/>
          <p:nvPr/>
        </p:nvSpPr>
        <p:spPr>
          <a:xfrm>
            <a:off x="5620834" y="3850895"/>
            <a:ext cx="619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20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-0.224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2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85185E-6 L 1.45833E-6 0.2222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-0.15911 0.0006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6" y="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15886 2.59259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3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22222 L -0.15781 0.2164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15677 0.0018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9" y="9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15899 2.59259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10" grpId="0" animBg="1"/>
      <p:bldP spid="15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5" grpId="0" animBg="1"/>
      <p:bldP spid="46" grpId="0" animBg="1"/>
      <p:bldP spid="47" grpId="0" animBg="1"/>
      <p:bldP spid="52" grpId="0" animBg="1"/>
      <p:bldP spid="57" grpId="0" animBg="1"/>
      <p:bldP spid="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8413-61EB-08B4-D7FB-BD42147D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for VCDs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058627-627F-2F6B-F3FB-1085C5F94BC6}"/>
              </a:ext>
            </a:extLst>
          </p:cNvPr>
          <p:cNvSpPr/>
          <p:nvPr/>
        </p:nvSpPr>
        <p:spPr>
          <a:xfrm rot="5400000">
            <a:off x="3770240" y="397730"/>
            <a:ext cx="4320645" cy="69065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2400" dirty="0"/>
              <a:t>Visual Concept Descriptor</a:t>
            </a: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8887BF0A-9454-D247-2A26-C947E3656AE1}"/>
              </a:ext>
            </a:extLst>
          </p:cNvPr>
          <p:cNvSpPr/>
          <p:nvPr/>
        </p:nvSpPr>
        <p:spPr>
          <a:xfrm rot="16200000">
            <a:off x="2214641" y="4691007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Extract 9">
            <a:extLst>
              <a:ext uri="{FF2B5EF4-FFF2-40B4-BE49-F238E27FC236}">
                <a16:creationId xmlns:a16="http://schemas.microsoft.com/office/drawing/2014/main" id="{836077F1-E813-4239-2B18-C811CD337F0B}"/>
              </a:ext>
            </a:extLst>
          </p:cNvPr>
          <p:cNvSpPr/>
          <p:nvPr/>
        </p:nvSpPr>
        <p:spPr>
          <a:xfrm rot="5400000">
            <a:off x="2364040" y="3506868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BA2527-1717-1415-F49D-8918FD327A1A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2626687" y="3577394"/>
            <a:ext cx="2921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65843000-DE7D-098B-F51E-9975EC5D0278}"/>
              </a:ext>
            </a:extLst>
          </p:cNvPr>
          <p:cNvSpPr/>
          <p:nvPr/>
        </p:nvSpPr>
        <p:spPr>
          <a:xfrm rot="5400000">
            <a:off x="9262249" y="4799098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Extract 13">
            <a:extLst>
              <a:ext uri="{FF2B5EF4-FFF2-40B4-BE49-F238E27FC236}">
                <a16:creationId xmlns:a16="http://schemas.microsoft.com/office/drawing/2014/main" id="{EDED6EC7-207C-E744-A5F0-9F2F43D4959E}"/>
              </a:ext>
            </a:extLst>
          </p:cNvPr>
          <p:cNvSpPr/>
          <p:nvPr/>
        </p:nvSpPr>
        <p:spPr>
          <a:xfrm rot="16200000">
            <a:off x="9116914" y="3506868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586D97-A3CF-B087-009D-31EBD82069FC}"/>
              </a:ext>
            </a:extLst>
          </p:cNvPr>
          <p:cNvCxnSpPr>
            <a:cxnSpLocks/>
            <a:stCxn id="14" idx="0"/>
          </p:cNvCxnSpPr>
          <p:nvPr/>
        </p:nvCxnSpPr>
        <p:spPr>
          <a:xfrm flipH="1">
            <a:off x="8923123" y="3577394"/>
            <a:ext cx="3153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A graph of a graph showing a blue and grey color&#10;&#10;Description automatically generated with medium confidence">
            <a:extLst>
              <a:ext uri="{FF2B5EF4-FFF2-40B4-BE49-F238E27FC236}">
                <a16:creationId xmlns:a16="http://schemas.microsoft.com/office/drawing/2014/main" id="{53EFC36A-6AE8-E3AB-BF30-C6BAA6C43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8" t="27504" r="11909" b="16163"/>
          <a:stretch/>
        </p:blipFill>
        <p:spPr>
          <a:xfrm>
            <a:off x="1132098" y="3032024"/>
            <a:ext cx="1107807" cy="1107807"/>
          </a:xfrm>
          <a:prstGeom prst="rect">
            <a:avLst/>
          </a:prstGeom>
        </p:spPr>
      </p:pic>
      <p:pic>
        <p:nvPicPr>
          <p:cNvPr id="24" name="Picture 23" descr="A graph showing a blue and white shape&#10;&#10;Description automatically generated with medium confidence">
            <a:extLst>
              <a:ext uri="{FF2B5EF4-FFF2-40B4-BE49-F238E27FC236}">
                <a16:creationId xmlns:a16="http://schemas.microsoft.com/office/drawing/2014/main" id="{29D4FFC8-8224-3EC7-6FDE-6068ED220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20962" r="12211" b="18579"/>
          <a:stretch/>
        </p:blipFill>
        <p:spPr>
          <a:xfrm>
            <a:off x="9660008" y="4075732"/>
            <a:ext cx="1371600" cy="13716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7DAB92-1A90-7DCB-308B-C743C2E1299F}"/>
              </a:ext>
            </a:extLst>
          </p:cNvPr>
          <p:cNvCxnSpPr>
            <a:stCxn id="6" idx="3"/>
          </p:cNvCxnSpPr>
          <p:nvPr/>
        </p:nvCxnSpPr>
        <p:spPr>
          <a:xfrm flipH="1" flipV="1">
            <a:off x="5930562" y="2345267"/>
            <a:ext cx="1" cy="3666066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BE0E63-400E-B254-1864-A31E04C63F9B}"/>
              </a:ext>
            </a:extLst>
          </p:cNvPr>
          <p:cNvGrpSpPr/>
          <p:nvPr/>
        </p:nvGrpSpPr>
        <p:grpSpPr>
          <a:xfrm>
            <a:off x="2917145" y="2939891"/>
            <a:ext cx="6006677" cy="1103239"/>
            <a:chOff x="2917144" y="2747770"/>
            <a:chExt cx="6006677" cy="11032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E47674-5B1D-CD9A-8C93-B7CB974895D6}"/>
                </a:ext>
              </a:extLst>
            </p:cNvPr>
            <p:cNvSpPr/>
            <p:nvPr/>
          </p:nvSpPr>
          <p:spPr>
            <a:xfrm>
              <a:off x="2917144" y="2747770"/>
              <a:ext cx="6006168" cy="11032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Variational Autoencoder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5E9D0207-0894-2B89-9192-1CA7275BB53E}"/>
                </a:ext>
              </a:extLst>
            </p:cNvPr>
            <p:cNvSpPr/>
            <p:nvPr/>
          </p:nvSpPr>
          <p:spPr>
            <a:xfrm rot="16200000">
              <a:off x="3007969" y="2845782"/>
              <a:ext cx="914399" cy="1096050"/>
            </a:xfrm>
            <a:prstGeom prst="flowChartManualOperat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dirty="0"/>
                <a:t>Encoder</a:t>
              </a:r>
            </a:p>
          </p:txBody>
        </p:sp>
        <p:sp>
          <p:nvSpPr>
            <p:cNvPr id="5" name="Flowchart: Manual Operation 4">
              <a:extLst>
                <a:ext uri="{FF2B5EF4-FFF2-40B4-BE49-F238E27FC236}">
                  <a16:creationId xmlns:a16="http://schemas.microsoft.com/office/drawing/2014/main" id="{BEFA2A19-BA09-53A6-D0BF-8C54D8F7C344}"/>
                </a:ext>
              </a:extLst>
            </p:cNvPr>
            <p:cNvSpPr/>
            <p:nvPr/>
          </p:nvSpPr>
          <p:spPr>
            <a:xfrm rot="5400000" flipH="1">
              <a:off x="7916496" y="2839426"/>
              <a:ext cx="914399" cy="1100250"/>
            </a:xfrm>
            <a:prstGeom prst="flowChartManualOperat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/>
                <a:t>Decoder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12C91A-1E8C-7CA1-8429-30EE5A2FA2E1}"/>
                </a:ext>
              </a:extLst>
            </p:cNvPr>
            <p:cNvSpPr/>
            <p:nvPr/>
          </p:nvSpPr>
          <p:spPr>
            <a:xfrm>
              <a:off x="4377097" y="3135576"/>
              <a:ext cx="994833" cy="516466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P(“cat”)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4B350F0-F9E1-F4AD-7463-D0BC9A26E8B6}"/>
              </a:ext>
            </a:extLst>
          </p:cNvPr>
          <p:cNvSpPr txBox="1"/>
          <p:nvPr/>
        </p:nvSpPr>
        <p:spPr>
          <a:xfrm>
            <a:off x="3342592" y="2341812"/>
            <a:ext cx="172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recognizer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F10B67-EAD2-28C5-783F-1C8440BADB5E}"/>
              </a:ext>
            </a:extLst>
          </p:cNvPr>
          <p:cNvSpPr txBox="1"/>
          <p:nvPr/>
        </p:nvSpPr>
        <p:spPr>
          <a:xfrm>
            <a:off x="6795872" y="2341812"/>
            <a:ext cx="172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9C777E-A37D-1716-D110-23F07C474247}"/>
              </a:ext>
            </a:extLst>
          </p:cNvPr>
          <p:cNvSpPr/>
          <p:nvPr/>
        </p:nvSpPr>
        <p:spPr>
          <a:xfrm>
            <a:off x="1188586" y="4503299"/>
            <a:ext cx="994833" cy="51646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P(“cat”)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1CF741D2-D005-C813-7759-C5B9DE6DF4BC}"/>
              </a:ext>
            </a:extLst>
          </p:cNvPr>
          <p:cNvCxnSpPr>
            <a:cxnSpLocks/>
            <a:stCxn id="19" idx="2"/>
            <a:endCxn id="9" idx="2"/>
          </p:cNvCxnSpPr>
          <p:nvPr/>
        </p:nvCxnSpPr>
        <p:spPr>
          <a:xfrm rot="5400000">
            <a:off x="3217217" y="3104235"/>
            <a:ext cx="917370" cy="239722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D4113F9-E555-2220-21E3-181A7BA515E0}"/>
              </a:ext>
            </a:extLst>
          </p:cNvPr>
          <p:cNvSpPr/>
          <p:nvPr/>
        </p:nvSpPr>
        <p:spPr>
          <a:xfrm>
            <a:off x="9655119" y="3319160"/>
            <a:ext cx="531869" cy="51646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1.0</a:t>
            </a:r>
          </a:p>
        </p:txBody>
      </p:sp>
      <p:pic>
        <p:nvPicPr>
          <p:cNvPr id="43" name="Picture 42" descr="A graph showing a blue and white shape&#10;&#10;Description automatically generated with medium confidence">
            <a:extLst>
              <a:ext uri="{FF2B5EF4-FFF2-40B4-BE49-F238E27FC236}">
                <a16:creationId xmlns:a16="http://schemas.microsoft.com/office/drawing/2014/main" id="{64F283C8-F8F8-EE25-BD50-10FD6725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20962" r="12211" b="18579"/>
          <a:stretch/>
        </p:blipFill>
        <p:spPr>
          <a:xfrm>
            <a:off x="6822263" y="3265181"/>
            <a:ext cx="641492" cy="641492"/>
          </a:xfrm>
          <a:prstGeom prst="rect">
            <a:avLst/>
          </a:prstGeom>
        </p:spPr>
      </p:pic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2787B716-03AC-F631-1516-38C2CB89ECF9}"/>
              </a:ext>
            </a:extLst>
          </p:cNvPr>
          <p:cNvCxnSpPr>
            <a:stCxn id="43" idx="2"/>
            <a:endCxn id="13" idx="2"/>
          </p:cNvCxnSpPr>
          <p:nvPr/>
        </p:nvCxnSpPr>
        <p:spPr>
          <a:xfrm rot="16200000" flipH="1">
            <a:off x="7781952" y="3267730"/>
            <a:ext cx="962951" cy="224083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434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8413-61EB-08B4-D7FB-BD42147D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for VCDs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058627-627F-2F6B-F3FB-1085C5F94BC6}"/>
              </a:ext>
            </a:extLst>
          </p:cNvPr>
          <p:cNvSpPr/>
          <p:nvPr/>
        </p:nvSpPr>
        <p:spPr>
          <a:xfrm rot="5400000">
            <a:off x="3770245" y="418555"/>
            <a:ext cx="4320645" cy="69065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2400" dirty="0"/>
              <a:t>Visual Concept Descriptor</a:t>
            </a: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8887BF0A-9454-D247-2A26-C947E3656AE1}"/>
              </a:ext>
            </a:extLst>
          </p:cNvPr>
          <p:cNvSpPr/>
          <p:nvPr/>
        </p:nvSpPr>
        <p:spPr>
          <a:xfrm rot="16200000">
            <a:off x="2214641" y="4691007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Extract 9">
            <a:extLst>
              <a:ext uri="{FF2B5EF4-FFF2-40B4-BE49-F238E27FC236}">
                <a16:creationId xmlns:a16="http://schemas.microsoft.com/office/drawing/2014/main" id="{836077F1-E813-4239-2B18-C811CD337F0B}"/>
              </a:ext>
            </a:extLst>
          </p:cNvPr>
          <p:cNvSpPr/>
          <p:nvPr/>
        </p:nvSpPr>
        <p:spPr>
          <a:xfrm rot="5400000">
            <a:off x="2364040" y="3506868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BA2527-1717-1415-F49D-8918FD327A1A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2626687" y="3577394"/>
            <a:ext cx="2921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65843000-DE7D-098B-F51E-9975EC5D0278}"/>
              </a:ext>
            </a:extLst>
          </p:cNvPr>
          <p:cNvSpPr/>
          <p:nvPr/>
        </p:nvSpPr>
        <p:spPr>
          <a:xfrm rot="5400000">
            <a:off x="9262249" y="4799098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Extract 13">
            <a:extLst>
              <a:ext uri="{FF2B5EF4-FFF2-40B4-BE49-F238E27FC236}">
                <a16:creationId xmlns:a16="http://schemas.microsoft.com/office/drawing/2014/main" id="{EDED6EC7-207C-E744-A5F0-9F2F43D4959E}"/>
              </a:ext>
            </a:extLst>
          </p:cNvPr>
          <p:cNvSpPr/>
          <p:nvPr/>
        </p:nvSpPr>
        <p:spPr>
          <a:xfrm rot="16200000">
            <a:off x="9116914" y="3506868"/>
            <a:ext cx="384242" cy="141051"/>
          </a:xfrm>
          <a:prstGeom prst="flowChartExtra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586D97-A3CF-B087-009D-31EBD82069FC}"/>
              </a:ext>
            </a:extLst>
          </p:cNvPr>
          <p:cNvCxnSpPr>
            <a:cxnSpLocks/>
            <a:stCxn id="14" idx="0"/>
          </p:cNvCxnSpPr>
          <p:nvPr/>
        </p:nvCxnSpPr>
        <p:spPr>
          <a:xfrm flipH="1">
            <a:off x="8923123" y="3577394"/>
            <a:ext cx="3153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A graph of a graph showing a blue and grey color&#10;&#10;Description automatically generated with medium confidence">
            <a:extLst>
              <a:ext uri="{FF2B5EF4-FFF2-40B4-BE49-F238E27FC236}">
                <a16:creationId xmlns:a16="http://schemas.microsoft.com/office/drawing/2014/main" id="{53EFC36A-6AE8-E3AB-BF30-C6BAA6C43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8" t="27504" r="11909" b="16163"/>
          <a:stretch/>
        </p:blipFill>
        <p:spPr>
          <a:xfrm>
            <a:off x="1132098" y="3032024"/>
            <a:ext cx="1107807" cy="1107807"/>
          </a:xfrm>
          <a:prstGeom prst="rect">
            <a:avLst/>
          </a:prstGeom>
        </p:spPr>
      </p:pic>
      <p:pic>
        <p:nvPicPr>
          <p:cNvPr id="24" name="Picture 23" descr="A graph showing a blue and white shape&#10;&#10;Description automatically generated with medium confidence">
            <a:extLst>
              <a:ext uri="{FF2B5EF4-FFF2-40B4-BE49-F238E27FC236}">
                <a16:creationId xmlns:a16="http://schemas.microsoft.com/office/drawing/2014/main" id="{29D4FFC8-8224-3EC7-6FDE-6068ED220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20962" r="12211" b="18579"/>
          <a:stretch/>
        </p:blipFill>
        <p:spPr>
          <a:xfrm>
            <a:off x="9660008" y="4075732"/>
            <a:ext cx="1371600" cy="13716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7DAB92-1A90-7DCB-308B-C743C2E1299F}"/>
              </a:ext>
            </a:extLst>
          </p:cNvPr>
          <p:cNvCxnSpPr>
            <a:stCxn id="6" idx="3"/>
          </p:cNvCxnSpPr>
          <p:nvPr/>
        </p:nvCxnSpPr>
        <p:spPr>
          <a:xfrm flipH="1" flipV="1">
            <a:off x="5930567" y="2366092"/>
            <a:ext cx="1" cy="3666066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BE0E63-400E-B254-1864-A31E04C63F9B}"/>
              </a:ext>
            </a:extLst>
          </p:cNvPr>
          <p:cNvGrpSpPr/>
          <p:nvPr/>
        </p:nvGrpSpPr>
        <p:grpSpPr>
          <a:xfrm>
            <a:off x="2917144" y="2939891"/>
            <a:ext cx="6006678" cy="1103239"/>
            <a:chOff x="2917143" y="2747770"/>
            <a:chExt cx="6006678" cy="11032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E47674-5B1D-CD9A-8C93-B7CB974895D6}"/>
                </a:ext>
              </a:extLst>
            </p:cNvPr>
            <p:cNvSpPr/>
            <p:nvPr/>
          </p:nvSpPr>
          <p:spPr>
            <a:xfrm>
              <a:off x="2917144" y="2747770"/>
              <a:ext cx="6006168" cy="11032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Generative Adversarial Network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5E9D0207-0894-2B89-9192-1CA7275BB53E}"/>
                </a:ext>
              </a:extLst>
            </p:cNvPr>
            <p:cNvSpPr/>
            <p:nvPr/>
          </p:nvSpPr>
          <p:spPr>
            <a:xfrm rot="16200000">
              <a:off x="3158785" y="2694965"/>
              <a:ext cx="914399" cy="1397683"/>
            </a:xfrm>
            <a:prstGeom prst="flowChartManualOperat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dirty="0"/>
                <a:t>Discriminator</a:t>
              </a:r>
            </a:p>
          </p:txBody>
        </p:sp>
        <p:sp>
          <p:nvSpPr>
            <p:cNvPr id="5" name="Flowchart: Manual Operation 4">
              <a:extLst>
                <a:ext uri="{FF2B5EF4-FFF2-40B4-BE49-F238E27FC236}">
                  <a16:creationId xmlns:a16="http://schemas.microsoft.com/office/drawing/2014/main" id="{BEFA2A19-BA09-53A6-D0BF-8C54D8F7C344}"/>
                </a:ext>
              </a:extLst>
            </p:cNvPr>
            <p:cNvSpPr/>
            <p:nvPr/>
          </p:nvSpPr>
          <p:spPr>
            <a:xfrm rot="5400000" flipH="1">
              <a:off x="7767525" y="2690455"/>
              <a:ext cx="914399" cy="1398192"/>
            </a:xfrm>
            <a:prstGeom prst="flowChartManualOperat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600" dirty="0"/>
                <a:t>Generator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12C91A-1E8C-7CA1-8429-30EE5A2FA2E1}"/>
                </a:ext>
              </a:extLst>
            </p:cNvPr>
            <p:cNvSpPr/>
            <p:nvPr/>
          </p:nvSpPr>
          <p:spPr>
            <a:xfrm>
              <a:off x="4674642" y="3135576"/>
              <a:ext cx="994833" cy="516466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P(“cat”)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4B350F0-F9E1-F4AD-7463-D0BC9A26E8B6}"/>
              </a:ext>
            </a:extLst>
          </p:cNvPr>
          <p:cNvSpPr txBox="1"/>
          <p:nvPr/>
        </p:nvSpPr>
        <p:spPr>
          <a:xfrm>
            <a:off x="3342592" y="2341812"/>
            <a:ext cx="172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recognizer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F10B67-EAD2-28C5-783F-1C8440BADB5E}"/>
              </a:ext>
            </a:extLst>
          </p:cNvPr>
          <p:cNvSpPr txBox="1"/>
          <p:nvPr/>
        </p:nvSpPr>
        <p:spPr>
          <a:xfrm>
            <a:off x="6795872" y="2341812"/>
            <a:ext cx="172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9C777E-A37D-1716-D110-23F07C474247}"/>
              </a:ext>
            </a:extLst>
          </p:cNvPr>
          <p:cNvSpPr/>
          <p:nvPr/>
        </p:nvSpPr>
        <p:spPr>
          <a:xfrm>
            <a:off x="1188586" y="4503299"/>
            <a:ext cx="994833" cy="51646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P(“cat”)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1CF741D2-D005-C813-7759-C5B9DE6DF4BC}"/>
              </a:ext>
            </a:extLst>
          </p:cNvPr>
          <p:cNvCxnSpPr>
            <a:cxnSpLocks/>
            <a:stCxn id="19" idx="2"/>
            <a:endCxn id="9" idx="2"/>
          </p:cNvCxnSpPr>
          <p:nvPr/>
        </p:nvCxnSpPr>
        <p:spPr>
          <a:xfrm rot="5400000">
            <a:off x="3365989" y="2955462"/>
            <a:ext cx="917370" cy="269477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2787B716-03AC-F631-1516-38C2CB89ECF9}"/>
              </a:ext>
            </a:extLst>
          </p:cNvPr>
          <p:cNvCxnSpPr>
            <a:cxnSpLocks/>
            <a:stCxn id="26" idx="2"/>
            <a:endCxn id="13" idx="2"/>
          </p:cNvCxnSpPr>
          <p:nvPr/>
        </p:nvCxnSpPr>
        <p:spPr>
          <a:xfrm rot="16200000" flipH="1">
            <a:off x="7561632" y="3047410"/>
            <a:ext cx="997787" cy="264663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0A01417-E1BA-EADA-EF7D-19B667BD3B79}"/>
              </a:ext>
            </a:extLst>
          </p:cNvPr>
          <p:cNvSpPr/>
          <p:nvPr/>
        </p:nvSpPr>
        <p:spPr>
          <a:xfrm>
            <a:off x="6578598" y="3327696"/>
            <a:ext cx="317215" cy="54414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7E2132-4C1A-DFDC-718D-8CE6CBF153D4}"/>
              </a:ext>
            </a:extLst>
          </p:cNvPr>
          <p:cNvSpPr/>
          <p:nvPr/>
        </p:nvSpPr>
        <p:spPr>
          <a:xfrm>
            <a:off x="10541000" y="4913085"/>
            <a:ext cx="106680" cy="10668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05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709B-B80C-460A-8A9C-3E9F5176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Long-Term Memory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A8E90B-FC15-DB9D-31F8-8F817C66C0D0}"/>
              </a:ext>
            </a:extLst>
          </p:cNvPr>
          <p:cNvGrpSpPr/>
          <p:nvPr/>
        </p:nvGrpSpPr>
        <p:grpSpPr>
          <a:xfrm>
            <a:off x="7813510" y="1379253"/>
            <a:ext cx="2407003" cy="4822825"/>
            <a:chOff x="8121420" y="292100"/>
            <a:chExt cx="2995901" cy="600277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079F0C51-C863-5122-D2AB-C4738B85CEC3}"/>
                </a:ext>
              </a:extLst>
            </p:cNvPr>
            <p:cNvSpPr/>
            <p:nvPr/>
          </p:nvSpPr>
          <p:spPr>
            <a:xfrm>
              <a:off x="8151779" y="292100"/>
              <a:ext cx="2965542" cy="6002778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129CAE-FA45-5759-0BEC-2C23C157C4E7}"/>
                </a:ext>
              </a:extLst>
            </p:cNvPr>
            <p:cNvGrpSpPr/>
            <p:nvPr/>
          </p:nvGrpSpPr>
          <p:grpSpPr>
            <a:xfrm>
              <a:off x="9566061" y="463498"/>
              <a:ext cx="1324523" cy="1624382"/>
              <a:chOff x="5766881" y="2033081"/>
              <a:chExt cx="2329774" cy="285721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43E44F6-A205-CA0C-0784-CDCE1A07D810}"/>
                  </a:ext>
                </a:extLst>
              </p:cNvPr>
              <p:cNvSpPr/>
              <p:nvPr/>
            </p:nvSpPr>
            <p:spPr>
              <a:xfrm>
                <a:off x="5766881" y="2033081"/>
                <a:ext cx="2329774" cy="27042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/>
                  <a:t>Visual Concept Descriptor</a:t>
                </a:r>
              </a:p>
            </p:txBody>
          </p:sp>
          <p:sp>
            <p:nvSpPr>
              <p:cNvPr id="7" name="Cloud 6">
                <a:extLst>
                  <a:ext uri="{FF2B5EF4-FFF2-40B4-BE49-F238E27FC236}">
                    <a16:creationId xmlns:a16="http://schemas.microsoft.com/office/drawing/2014/main" id="{A4452A53-8BBD-FE25-91F4-418829D3808E}"/>
                  </a:ext>
                </a:extLst>
              </p:cNvPr>
              <p:cNvSpPr/>
              <p:nvPr/>
            </p:nvSpPr>
            <p:spPr>
              <a:xfrm>
                <a:off x="5971727" y="2778376"/>
                <a:ext cx="1920079" cy="772149"/>
              </a:xfrm>
              <a:prstGeom prst="clou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8" name="Cloud 7">
                <a:extLst>
                  <a:ext uri="{FF2B5EF4-FFF2-40B4-BE49-F238E27FC236}">
                    <a16:creationId xmlns:a16="http://schemas.microsoft.com/office/drawing/2014/main" id="{A4ADBCB6-CEA4-248A-23EC-C07BE87AC235}"/>
                  </a:ext>
                </a:extLst>
              </p:cNvPr>
              <p:cNvSpPr/>
              <p:nvPr/>
            </p:nvSpPr>
            <p:spPr>
              <a:xfrm>
                <a:off x="5971727" y="3643851"/>
                <a:ext cx="1920077" cy="783077"/>
              </a:xfrm>
              <a:prstGeom prst="clou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9" name="Flowchart: Extract 8">
                <a:extLst>
                  <a:ext uri="{FF2B5EF4-FFF2-40B4-BE49-F238E27FC236}">
                    <a16:creationId xmlns:a16="http://schemas.microsoft.com/office/drawing/2014/main" id="{1E10CF84-BB23-30DD-B43C-F72C8BD850D5}"/>
                  </a:ext>
                </a:extLst>
              </p:cNvPr>
              <p:cNvSpPr/>
              <p:nvPr/>
            </p:nvSpPr>
            <p:spPr>
              <a:xfrm>
                <a:off x="6274341" y="4592079"/>
                <a:ext cx="384242" cy="141051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" name="Flowchart: Extract 9">
                <a:extLst>
                  <a:ext uri="{FF2B5EF4-FFF2-40B4-BE49-F238E27FC236}">
                    <a16:creationId xmlns:a16="http://schemas.microsoft.com/office/drawing/2014/main" id="{7BEC8C19-6B68-80E3-85E7-F3B28653F711}"/>
                  </a:ext>
                </a:extLst>
              </p:cNvPr>
              <p:cNvSpPr/>
              <p:nvPr/>
            </p:nvSpPr>
            <p:spPr>
              <a:xfrm rot="10800000">
                <a:off x="7166043" y="4749242"/>
                <a:ext cx="384242" cy="141051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818FAFD-F921-774A-5C14-F1AC1E08FB8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321" y="3775791"/>
              <a:ext cx="0" cy="736942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12AEC7-8F1E-6853-A817-A27DF8F21642}"/>
                </a:ext>
              </a:extLst>
            </p:cNvPr>
            <p:cNvSpPr/>
            <p:nvPr/>
          </p:nvSpPr>
          <p:spPr>
            <a:xfrm rot="16200000">
              <a:off x="8628238" y="939830"/>
              <a:ext cx="110620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“cat”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04A3CB4-49D4-C5C7-4C6C-D7EC68DF9188}"/>
                </a:ext>
              </a:extLst>
            </p:cNvPr>
            <p:cNvSpPr/>
            <p:nvPr/>
          </p:nvSpPr>
          <p:spPr>
            <a:xfrm rot="16200000">
              <a:off x="8580340" y="2617270"/>
              <a:ext cx="120199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“dog”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CA8D6A-D3F4-3839-D778-4147EB0FE589}"/>
                </a:ext>
              </a:extLst>
            </p:cNvPr>
            <p:cNvSpPr/>
            <p:nvPr/>
          </p:nvSpPr>
          <p:spPr>
            <a:xfrm rot="16200000">
              <a:off x="8616311" y="5132200"/>
              <a:ext cx="113005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“hat”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5C9460-6690-1250-FAA8-F1DCD04792FF}"/>
                </a:ext>
              </a:extLst>
            </p:cNvPr>
            <p:cNvSpPr txBox="1"/>
            <p:nvPr/>
          </p:nvSpPr>
          <p:spPr>
            <a:xfrm rot="16200000">
              <a:off x="7687541" y="2889931"/>
              <a:ext cx="1748835" cy="881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VLTM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CC5984D-AC37-20AC-D18A-ECF8D52BA163}"/>
                </a:ext>
              </a:extLst>
            </p:cNvPr>
            <p:cNvGrpSpPr/>
            <p:nvPr/>
          </p:nvGrpSpPr>
          <p:grpSpPr>
            <a:xfrm>
              <a:off x="9566061" y="2193995"/>
              <a:ext cx="1324523" cy="1624382"/>
              <a:chOff x="5766881" y="2033081"/>
              <a:chExt cx="2329774" cy="2857212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9231ECC-A2E8-A12A-ADB0-4636151B13BA}"/>
                  </a:ext>
                </a:extLst>
              </p:cNvPr>
              <p:cNvSpPr/>
              <p:nvPr/>
            </p:nvSpPr>
            <p:spPr>
              <a:xfrm>
                <a:off x="5766881" y="2033081"/>
                <a:ext cx="2329774" cy="27042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/>
                  <a:t>Visual Concept Descriptor</a:t>
                </a:r>
              </a:p>
            </p:txBody>
          </p:sp>
          <p:sp>
            <p:nvSpPr>
              <p:cNvPr id="35" name="Cloud 34">
                <a:extLst>
                  <a:ext uri="{FF2B5EF4-FFF2-40B4-BE49-F238E27FC236}">
                    <a16:creationId xmlns:a16="http://schemas.microsoft.com/office/drawing/2014/main" id="{CF59E904-B4F4-DBCF-EB3A-D784C7CE0D70}"/>
                  </a:ext>
                </a:extLst>
              </p:cNvPr>
              <p:cNvSpPr/>
              <p:nvPr/>
            </p:nvSpPr>
            <p:spPr>
              <a:xfrm>
                <a:off x="5971727" y="2778376"/>
                <a:ext cx="1920079" cy="772149"/>
              </a:xfrm>
              <a:prstGeom prst="clou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36" name="Cloud 35">
                <a:extLst>
                  <a:ext uri="{FF2B5EF4-FFF2-40B4-BE49-F238E27FC236}">
                    <a16:creationId xmlns:a16="http://schemas.microsoft.com/office/drawing/2014/main" id="{35B9E5EC-7048-3D5A-BC8E-7320EA57C8A6}"/>
                  </a:ext>
                </a:extLst>
              </p:cNvPr>
              <p:cNvSpPr/>
              <p:nvPr/>
            </p:nvSpPr>
            <p:spPr>
              <a:xfrm>
                <a:off x="5971727" y="3643851"/>
                <a:ext cx="1920077" cy="783077"/>
              </a:xfrm>
              <a:prstGeom prst="clou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37" name="Flowchart: Extract 36">
                <a:extLst>
                  <a:ext uri="{FF2B5EF4-FFF2-40B4-BE49-F238E27FC236}">
                    <a16:creationId xmlns:a16="http://schemas.microsoft.com/office/drawing/2014/main" id="{C5E1D186-EEE6-4B07-F2C9-59A246C9589A}"/>
                  </a:ext>
                </a:extLst>
              </p:cNvPr>
              <p:cNvSpPr/>
              <p:nvPr/>
            </p:nvSpPr>
            <p:spPr>
              <a:xfrm>
                <a:off x="6274341" y="4592079"/>
                <a:ext cx="384242" cy="141051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8" name="Flowchart: Extract 37">
                <a:extLst>
                  <a:ext uri="{FF2B5EF4-FFF2-40B4-BE49-F238E27FC236}">
                    <a16:creationId xmlns:a16="http://schemas.microsoft.com/office/drawing/2014/main" id="{0EF84C1F-B501-22CD-F844-A3D612BAB8CB}"/>
                  </a:ext>
                </a:extLst>
              </p:cNvPr>
              <p:cNvSpPr/>
              <p:nvPr/>
            </p:nvSpPr>
            <p:spPr>
              <a:xfrm rot="10800000">
                <a:off x="7166043" y="4749242"/>
                <a:ext cx="384242" cy="141051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3D81565-343F-268D-4B3A-6926B40786FE}"/>
                </a:ext>
              </a:extLst>
            </p:cNvPr>
            <p:cNvGrpSpPr/>
            <p:nvPr/>
          </p:nvGrpSpPr>
          <p:grpSpPr>
            <a:xfrm>
              <a:off x="9566061" y="4591614"/>
              <a:ext cx="1324523" cy="1624382"/>
              <a:chOff x="5766881" y="2033081"/>
              <a:chExt cx="2329774" cy="2857212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01F401B-9DB1-5458-5A3E-2740C00239BD}"/>
                  </a:ext>
                </a:extLst>
              </p:cNvPr>
              <p:cNvSpPr/>
              <p:nvPr/>
            </p:nvSpPr>
            <p:spPr>
              <a:xfrm>
                <a:off x="5766881" y="2033081"/>
                <a:ext cx="2329774" cy="27042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/>
                  <a:t>Visual Concept Descriptor</a:t>
                </a:r>
              </a:p>
            </p:txBody>
          </p:sp>
          <p:sp>
            <p:nvSpPr>
              <p:cNvPr id="41" name="Cloud 40">
                <a:extLst>
                  <a:ext uri="{FF2B5EF4-FFF2-40B4-BE49-F238E27FC236}">
                    <a16:creationId xmlns:a16="http://schemas.microsoft.com/office/drawing/2014/main" id="{A902868F-C700-1E28-4946-515C221CBC69}"/>
                  </a:ext>
                </a:extLst>
              </p:cNvPr>
              <p:cNvSpPr/>
              <p:nvPr/>
            </p:nvSpPr>
            <p:spPr>
              <a:xfrm>
                <a:off x="5971727" y="2778376"/>
                <a:ext cx="1920079" cy="772149"/>
              </a:xfrm>
              <a:prstGeom prst="clou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42" name="Cloud 41">
                <a:extLst>
                  <a:ext uri="{FF2B5EF4-FFF2-40B4-BE49-F238E27FC236}">
                    <a16:creationId xmlns:a16="http://schemas.microsoft.com/office/drawing/2014/main" id="{8805C3E6-05D3-1495-0EF3-E2239446684A}"/>
                  </a:ext>
                </a:extLst>
              </p:cNvPr>
              <p:cNvSpPr/>
              <p:nvPr/>
            </p:nvSpPr>
            <p:spPr>
              <a:xfrm>
                <a:off x="5971727" y="3643851"/>
                <a:ext cx="1920077" cy="783077"/>
              </a:xfrm>
              <a:prstGeom prst="clou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43" name="Flowchart: Extract 42">
                <a:extLst>
                  <a:ext uri="{FF2B5EF4-FFF2-40B4-BE49-F238E27FC236}">
                    <a16:creationId xmlns:a16="http://schemas.microsoft.com/office/drawing/2014/main" id="{18C431D5-BC78-2199-4D45-6496733C5940}"/>
                  </a:ext>
                </a:extLst>
              </p:cNvPr>
              <p:cNvSpPr/>
              <p:nvPr/>
            </p:nvSpPr>
            <p:spPr>
              <a:xfrm>
                <a:off x="6274341" y="4592079"/>
                <a:ext cx="384242" cy="141051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Flowchart: Extract 43">
                <a:extLst>
                  <a:ext uri="{FF2B5EF4-FFF2-40B4-BE49-F238E27FC236}">
                    <a16:creationId xmlns:a16="http://schemas.microsoft.com/office/drawing/2014/main" id="{4FE51389-C44B-585C-9DE9-23656B3EB234}"/>
                  </a:ext>
                </a:extLst>
              </p:cNvPr>
              <p:cNvSpPr/>
              <p:nvPr/>
            </p:nvSpPr>
            <p:spPr>
              <a:xfrm rot="10800000">
                <a:off x="7166043" y="4749242"/>
                <a:ext cx="384242" cy="141051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pic>
        <p:nvPicPr>
          <p:cNvPr id="51" name="Picture 50" descr="A diagram of a memory&#10;&#10;Description automatically generated">
            <a:extLst>
              <a:ext uri="{FF2B5EF4-FFF2-40B4-BE49-F238E27FC236}">
                <a16:creationId xmlns:a16="http://schemas.microsoft.com/office/drawing/2014/main" id="{0B3A19DB-7331-F465-F4F4-96A91CFA3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06" y="1673960"/>
            <a:ext cx="5172624" cy="4328528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072F426-C0A3-12B6-1FAB-0E4EF67F4577}"/>
              </a:ext>
            </a:extLst>
          </p:cNvPr>
          <p:cNvGrpSpPr/>
          <p:nvPr/>
        </p:nvGrpSpPr>
        <p:grpSpPr>
          <a:xfrm>
            <a:off x="10280999" y="1379253"/>
            <a:ext cx="1231541" cy="4822826"/>
            <a:chOff x="10280999" y="1379253"/>
            <a:chExt cx="1231541" cy="482282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563DF0-2A98-C42E-E7D5-EECC8FD78321}"/>
                </a:ext>
              </a:extLst>
            </p:cNvPr>
            <p:cNvSpPr/>
            <p:nvPr/>
          </p:nvSpPr>
          <p:spPr>
            <a:xfrm rot="5400000">
              <a:off x="10242841" y="3535872"/>
              <a:ext cx="1615856" cy="4381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classify</a:t>
              </a:r>
            </a:p>
          </p:txBody>
        </p:sp>
        <p:pic>
          <p:nvPicPr>
            <p:cNvPr id="60" name="Picture 59" descr="A cat with its mouth open&#10;&#10;Description automatically generated">
              <a:extLst>
                <a:ext uri="{FF2B5EF4-FFF2-40B4-BE49-F238E27FC236}">
                  <a16:creationId xmlns:a16="http://schemas.microsoft.com/office/drawing/2014/main" id="{8F1BC21A-C8D7-F3FE-7486-2DA33CBF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598902" y="1378491"/>
              <a:ext cx="912875" cy="9144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18AEA-DA88-4C15-EC19-9B1178642C8D}"/>
                </a:ext>
              </a:extLst>
            </p:cNvPr>
            <p:cNvSpPr txBox="1"/>
            <p:nvPr/>
          </p:nvSpPr>
          <p:spPr>
            <a:xfrm rot="5400000">
              <a:off x="10551278" y="5390240"/>
              <a:ext cx="1008124" cy="6155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2800" dirty="0"/>
                <a:t>“cat”</a:t>
              </a: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21F83D70-FC2C-C368-A2D5-6B8E6005F877}"/>
                </a:ext>
              </a:extLst>
            </p:cNvPr>
            <p:cNvSpPr/>
            <p:nvPr/>
          </p:nvSpPr>
          <p:spPr>
            <a:xfrm rot="5400000">
              <a:off x="10805665" y="2452116"/>
              <a:ext cx="490207" cy="3230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3A1AF0C0-D8C2-5083-E752-0F825C6BAB36}"/>
                </a:ext>
              </a:extLst>
            </p:cNvPr>
            <p:cNvSpPr/>
            <p:nvPr/>
          </p:nvSpPr>
          <p:spPr>
            <a:xfrm rot="5400000">
              <a:off x="10805665" y="4734768"/>
              <a:ext cx="490207" cy="3230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12DDCF98-70DD-12CF-D29F-9C34ED81D90C}"/>
                </a:ext>
              </a:extLst>
            </p:cNvPr>
            <p:cNvSpPr/>
            <p:nvPr/>
          </p:nvSpPr>
          <p:spPr>
            <a:xfrm rot="10800000">
              <a:off x="10281000" y="3262563"/>
              <a:ext cx="490207" cy="3230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3DDFF0EC-94E1-B7BC-1481-3C2795159293}"/>
                </a:ext>
              </a:extLst>
            </p:cNvPr>
            <p:cNvSpPr/>
            <p:nvPr/>
          </p:nvSpPr>
          <p:spPr>
            <a:xfrm>
              <a:off x="10280999" y="4000728"/>
              <a:ext cx="490207" cy="3230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BD60D9-F7A3-DDE7-8308-2FF36DDFEBF0}"/>
              </a:ext>
            </a:extLst>
          </p:cNvPr>
          <p:cNvGrpSpPr/>
          <p:nvPr/>
        </p:nvGrpSpPr>
        <p:grpSpPr>
          <a:xfrm rot="10800000">
            <a:off x="6521482" y="1479387"/>
            <a:ext cx="1231540" cy="4789243"/>
            <a:chOff x="10280999" y="1312702"/>
            <a:chExt cx="1231540" cy="478924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EBAD51C-A3F7-2630-52E0-801B139324D3}"/>
                </a:ext>
              </a:extLst>
            </p:cNvPr>
            <p:cNvSpPr/>
            <p:nvPr/>
          </p:nvSpPr>
          <p:spPr>
            <a:xfrm rot="5400000">
              <a:off x="10242841" y="3535872"/>
              <a:ext cx="1615856" cy="4381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generate</a:t>
              </a:r>
            </a:p>
          </p:txBody>
        </p:sp>
        <p:pic>
          <p:nvPicPr>
            <p:cNvPr id="72" name="Picture 71" descr="A cat with its mouth open&#10;&#10;Description automatically generated">
              <a:extLst>
                <a:ext uri="{FF2B5EF4-FFF2-40B4-BE49-F238E27FC236}">
                  <a16:creationId xmlns:a16="http://schemas.microsoft.com/office/drawing/2014/main" id="{FAC9C3BE-18F3-C16A-9DD0-C3A32FB6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598901" y="5188308"/>
              <a:ext cx="912875" cy="9144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D0BDCB-1481-7CED-2085-C8F43D788B6B}"/>
                </a:ext>
              </a:extLst>
            </p:cNvPr>
            <p:cNvSpPr txBox="1"/>
            <p:nvPr/>
          </p:nvSpPr>
          <p:spPr>
            <a:xfrm rot="5400000">
              <a:off x="10551278" y="1508987"/>
              <a:ext cx="1008124" cy="6155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2800" dirty="0"/>
                <a:t>“cat”</a:t>
              </a:r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5E3570E7-4296-C86A-ADC7-9A17AC0A67CB}"/>
                </a:ext>
              </a:extLst>
            </p:cNvPr>
            <p:cNvSpPr/>
            <p:nvPr/>
          </p:nvSpPr>
          <p:spPr>
            <a:xfrm rot="5400000">
              <a:off x="10805665" y="2452116"/>
              <a:ext cx="490207" cy="3230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0682D8-2241-5F29-F81E-922FCE6A8A29}"/>
                </a:ext>
              </a:extLst>
            </p:cNvPr>
            <p:cNvSpPr/>
            <p:nvPr/>
          </p:nvSpPr>
          <p:spPr>
            <a:xfrm rot="5400000">
              <a:off x="10805665" y="4734768"/>
              <a:ext cx="490207" cy="3230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BA1FEBB2-9DF6-D108-5384-764BEF511954}"/>
                </a:ext>
              </a:extLst>
            </p:cNvPr>
            <p:cNvSpPr/>
            <p:nvPr/>
          </p:nvSpPr>
          <p:spPr>
            <a:xfrm rot="10800000">
              <a:off x="10281000" y="3262563"/>
              <a:ext cx="490207" cy="3230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C8BD7F-1CEF-EE31-0DF9-709232FDB814}"/>
                </a:ext>
              </a:extLst>
            </p:cNvPr>
            <p:cNvSpPr/>
            <p:nvPr/>
          </p:nvSpPr>
          <p:spPr>
            <a:xfrm>
              <a:off x="10280999" y="4000728"/>
              <a:ext cx="490207" cy="3230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1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A7B15F-8510-8432-0641-7EC571BE6104}"/>
              </a:ext>
            </a:extLst>
          </p:cNvPr>
          <p:cNvSpPr/>
          <p:nvPr/>
        </p:nvSpPr>
        <p:spPr>
          <a:xfrm>
            <a:off x="3729203" y="1690691"/>
            <a:ext cx="1929384" cy="641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Low-level visual 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7D487-B891-7A67-4F6A-266EFF4B7638}"/>
              </a:ext>
            </a:extLst>
          </p:cNvPr>
          <p:cNvSpPr/>
          <p:nvPr/>
        </p:nvSpPr>
        <p:spPr>
          <a:xfrm>
            <a:off x="8480128" y="1690688"/>
            <a:ext cx="2377440" cy="6410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High-level symbolic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8ECE93-7968-D43B-6ABD-1D87A8A5A07F}"/>
              </a:ext>
            </a:extLst>
          </p:cNvPr>
          <p:cNvGrpSpPr/>
          <p:nvPr/>
        </p:nvGrpSpPr>
        <p:grpSpPr>
          <a:xfrm>
            <a:off x="4501657" y="2385955"/>
            <a:ext cx="367147" cy="808889"/>
            <a:chOff x="3491786" y="2385955"/>
            <a:chExt cx="367147" cy="808889"/>
          </a:xfrm>
        </p:grpSpPr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558A6F5-7266-2F35-4E58-6BD06D1A03BA}"/>
                </a:ext>
              </a:extLst>
            </p:cNvPr>
            <p:cNvSpPr/>
            <p:nvPr/>
          </p:nvSpPr>
          <p:spPr>
            <a:xfrm>
              <a:off x="3493173" y="2385955"/>
              <a:ext cx="365760" cy="363297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B3F13D0-E101-9FEE-D171-DFEFC4FEB605}"/>
                </a:ext>
              </a:extLst>
            </p:cNvPr>
            <p:cNvSpPr/>
            <p:nvPr/>
          </p:nvSpPr>
          <p:spPr>
            <a:xfrm>
              <a:off x="3491786" y="2829084"/>
              <a:ext cx="365760" cy="36576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B75EAAE-77A9-3677-F134-B1C21647C86F}"/>
              </a:ext>
            </a:extLst>
          </p:cNvPr>
          <p:cNvSpPr txBox="1"/>
          <p:nvPr/>
        </p:nvSpPr>
        <p:spPr>
          <a:xfrm>
            <a:off x="8480128" y="2313277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Objects are green square and blue triangle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9D33F-15C3-517D-5EBF-E457A763FD32}"/>
              </a:ext>
            </a:extLst>
          </p:cNvPr>
          <p:cNvGrpSpPr/>
          <p:nvPr/>
        </p:nvGrpSpPr>
        <p:grpSpPr>
          <a:xfrm>
            <a:off x="4777364" y="2567604"/>
            <a:ext cx="3702764" cy="444360"/>
            <a:chOff x="4777364" y="2567604"/>
            <a:chExt cx="3702764" cy="444360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3021325-CEF7-57F7-8D89-0E9B20BAA22B}"/>
                </a:ext>
              </a:extLst>
            </p:cNvPr>
            <p:cNvCxnSpPr>
              <a:cxnSpLocks/>
              <a:stCxn id="37" idx="5"/>
              <a:endCxn id="39" idx="1"/>
            </p:cNvCxnSpPr>
            <p:nvPr/>
          </p:nvCxnSpPr>
          <p:spPr>
            <a:xfrm>
              <a:off x="4777364" y="2567604"/>
              <a:ext cx="3702764" cy="7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CBE610B-58E2-9A9C-1E6E-8E19144748FD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4867417" y="2574887"/>
              <a:ext cx="3612711" cy="437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E945E901-E73E-C8F3-DAAD-D38C2775CCBE}"/>
              </a:ext>
            </a:extLst>
          </p:cNvPr>
          <p:cNvSpPr txBox="1"/>
          <p:nvPr/>
        </p:nvSpPr>
        <p:spPr>
          <a:xfrm>
            <a:off x="8480128" y="2818055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Area of a triangle = 0.5b*h, area of a square = b*h</a:t>
            </a:r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165771C0-998D-E8D4-61F7-F3C6C9BFE4A7}"/>
              </a:ext>
            </a:extLst>
          </p:cNvPr>
          <p:cNvSpPr/>
          <p:nvPr/>
        </p:nvSpPr>
        <p:spPr>
          <a:xfrm>
            <a:off x="1111057" y="4095799"/>
            <a:ext cx="381699" cy="36329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F45ADB4-11AA-5EF0-4B3B-DE5BB56E4C74}"/>
              </a:ext>
            </a:extLst>
          </p:cNvPr>
          <p:cNvSpPr/>
          <p:nvPr/>
        </p:nvSpPr>
        <p:spPr>
          <a:xfrm>
            <a:off x="1878510" y="4086045"/>
            <a:ext cx="381699" cy="38169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88221CA-1A60-DC75-3B6D-8F64ACC223E1}"/>
              </a:ext>
            </a:extLst>
          </p:cNvPr>
          <p:cNvSpPr txBox="1"/>
          <p:nvPr/>
        </p:nvSpPr>
        <p:spPr>
          <a:xfrm>
            <a:off x="814191" y="2331719"/>
            <a:ext cx="2510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</a:t>
            </a:r>
          </a:p>
          <a:p>
            <a:r>
              <a:rPr lang="en-US" dirty="0"/>
              <a:t>“How many of the blue object do you need to cover the same area as the green object? Show visual proof.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24C5D3B-CFCA-4910-6973-A171C2F5A1AF}"/>
              </a:ext>
            </a:extLst>
          </p:cNvPr>
          <p:cNvSpPr txBox="1"/>
          <p:nvPr/>
        </p:nvSpPr>
        <p:spPr>
          <a:xfrm>
            <a:off x="8480128" y="3322833"/>
            <a:ext cx="2377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Square has twice as much area, so need two triangles to cover it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B9F1CF2-5E0D-76EC-864F-B9FC07865E1D}"/>
              </a:ext>
            </a:extLst>
          </p:cNvPr>
          <p:cNvCxnSpPr>
            <a:cxnSpLocks/>
            <a:stCxn id="121" idx="1"/>
            <a:endCxn id="124" idx="3"/>
          </p:cNvCxnSpPr>
          <p:nvPr/>
        </p:nvCxnSpPr>
        <p:spPr>
          <a:xfrm flipH="1">
            <a:off x="4867616" y="3692165"/>
            <a:ext cx="3612512" cy="1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747D881-F4FD-76F3-0A70-9E0541C12039}"/>
              </a:ext>
            </a:extLst>
          </p:cNvPr>
          <p:cNvSpPr txBox="1"/>
          <p:nvPr/>
        </p:nvSpPr>
        <p:spPr>
          <a:xfrm>
            <a:off x="8530928" y="4043054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putting one triangle on the square, two half-triangles of green are left, so cut second triangle in half 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38A7901-E7C2-07E5-F503-E08870D4785E}"/>
              </a:ext>
            </a:extLst>
          </p:cNvPr>
          <p:cNvCxnSpPr>
            <a:cxnSpLocks/>
            <a:stCxn id="124" idx="3"/>
            <a:endCxn id="136" idx="1"/>
          </p:cNvCxnSpPr>
          <p:nvPr/>
        </p:nvCxnSpPr>
        <p:spPr>
          <a:xfrm>
            <a:off x="4867616" y="3888284"/>
            <a:ext cx="3663312" cy="63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05F24AE-1868-62E5-EB50-0683BAC80BAF}"/>
              </a:ext>
            </a:extLst>
          </p:cNvPr>
          <p:cNvCxnSpPr>
            <a:stCxn id="136" idx="1"/>
            <a:endCxn id="177" idx="3"/>
          </p:cNvCxnSpPr>
          <p:nvPr/>
        </p:nvCxnSpPr>
        <p:spPr>
          <a:xfrm flipH="1">
            <a:off x="4862837" y="4520108"/>
            <a:ext cx="3668091" cy="46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4C1C8DD-1FAD-8A86-C7AB-68C1BBEB62C2}"/>
              </a:ext>
            </a:extLst>
          </p:cNvPr>
          <p:cNvGrpSpPr/>
          <p:nvPr/>
        </p:nvGrpSpPr>
        <p:grpSpPr>
          <a:xfrm>
            <a:off x="4497076" y="4799085"/>
            <a:ext cx="374920" cy="368224"/>
            <a:chOff x="3487205" y="4799085"/>
            <a:chExt cx="374920" cy="368224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3E0C3D3-354D-E927-8437-805BB5C46C54}"/>
                </a:ext>
              </a:extLst>
            </p:cNvPr>
            <p:cNvSpPr/>
            <p:nvPr/>
          </p:nvSpPr>
          <p:spPr>
            <a:xfrm>
              <a:off x="3487206" y="4801549"/>
              <a:ext cx="365760" cy="36576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B9E4B4F6-06D4-7FD7-0AC8-D8AEF3088245}"/>
                </a:ext>
              </a:extLst>
            </p:cNvPr>
            <p:cNvSpPr/>
            <p:nvPr/>
          </p:nvSpPr>
          <p:spPr>
            <a:xfrm>
              <a:off x="3491786" y="4799085"/>
              <a:ext cx="365760" cy="363297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9F0AED50-AD5C-5AB1-E64F-CDFE09721834}"/>
                </a:ext>
              </a:extLst>
            </p:cNvPr>
            <p:cNvSpPr/>
            <p:nvPr/>
          </p:nvSpPr>
          <p:spPr>
            <a:xfrm rot="10800000">
              <a:off x="3679245" y="4801548"/>
              <a:ext cx="182880" cy="363297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Isosceles Triangle 182">
              <a:extLst>
                <a:ext uri="{FF2B5EF4-FFF2-40B4-BE49-F238E27FC236}">
                  <a16:creationId xmlns:a16="http://schemas.microsoft.com/office/drawing/2014/main" id="{3CC43B8A-DA15-F135-B6CA-9F8241E5A3D7}"/>
                </a:ext>
              </a:extLst>
            </p:cNvPr>
            <p:cNvSpPr/>
            <p:nvPr/>
          </p:nvSpPr>
          <p:spPr>
            <a:xfrm rot="10800000">
              <a:off x="3487205" y="4801549"/>
              <a:ext cx="182880" cy="363297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E8DDFDAB-1705-148E-FA48-A185D743405D}"/>
              </a:ext>
            </a:extLst>
          </p:cNvPr>
          <p:cNvSpPr txBox="1"/>
          <p:nvPr/>
        </p:nvSpPr>
        <p:spPr>
          <a:xfrm>
            <a:off x="8480128" y="4978719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more green visible, so we’ve shown we can cover the green object with two of the blue object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0A5D9D5-197E-A97D-C8D2-9BE0046DE79C}"/>
              </a:ext>
            </a:extLst>
          </p:cNvPr>
          <p:cNvCxnSpPr>
            <a:stCxn id="182" idx="1"/>
            <a:endCxn id="186" idx="1"/>
          </p:cNvCxnSpPr>
          <p:nvPr/>
        </p:nvCxnSpPr>
        <p:spPr>
          <a:xfrm>
            <a:off x="4871996" y="4983196"/>
            <a:ext cx="3608132" cy="47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Arrow: Right 188">
            <a:extLst>
              <a:ext uri="{FF2B5EF4-FFF2-40B4-BE49-F238E27FC236}">
                <a16:creationId xmlns:a16="http://schemas.microsoft.com/office/drawing/2014/main" id="{1FB980F8-872A-5D30-57B5-553AED1FBC05}"/>
              </a:ext>
            </a:extLst>
          </p:cNvPr>
          <p:cNvSpPr/>
          <p:nvPr/>
        </p:nvSpPr>
        <p:spPr>
          <a:xfrm>
            <a:off x="6674877" y="5972185"/>
            <a:ext cx="1805251" cy="636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0F2B735B-F402-EAC2-F243-B7664A75FEC6}"/>
              </a:ext>
            </a:extLst>
          </p:cNvPr>
          <p:cNvSpPr/>
          <p:nvPr/>
        </p:nvSpPr>
        <p:spPr>
          <a:xfrm rot="10800000">
            <a:off x="4871996" y="5972183"/>
            <a:ext cx="1805250" cy="636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496F97-AA61-9774-E493-29E02F985360}"/>
              </a:ext>
            </a:extLst>
          </p:cNvPr>
          <p:cNvGrpSpPr/>
          <p:nvPr/>
        </p:nvGrpSpPr>
        <p:grpSpPr>
          <a:xfrm>
            <a:off x="4106515" y="3705404"/>
            <a:ext cx="770260" cy="365760"/>
            <a:chOff x="3096644" y="3705404"/>
            <a:chExt cx="770260" cy="365760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C491880-5154-7FF5-D65E-025BCE28DAE5}"/>
                </a:ext>
              </a:extLst>
            </p:cNvPr>
            <p:cNvGrpSpPr/>
            <p:nvPr/>
          </p:nvGrpSpPr>
          <p:grpSpPr>
            <a:xfrm>
              <a:off x="3491985" y="3705404"/>
              <a:ext cx="374919" cy="365760"/>
              <a:chOff x="3491985" y="3705404"/>
              <a:chExt cx="374919" cy="365760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FACAD55-A1FC-941E-CFB6-C6C30664D123}"/>
                  </a:ext>
                </a:extLst>
              </p:cNvPr>
              <p:cNvSpPr/>
              <p:nvPr/>
            </p:nvSpPr>
            <p:spPr>
              <a:xfrm>
                <a:off x="3491985" y="3705404"/>
                <a:ext cx="365760" cy="36576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Isosceles Triangle 122">
                <a:extLst>
                  <a:ext uri="{FF2B5EF4-FFF2-40B4-BE49-F238E27FC236}">
                    <a16:creationId xmlns:a16="http://schemas.microsoft.com/office/drawing/2014/main" id="{1E95D038-C963-717F-3CFC-5903B9EAC6FD}"/>
                  </a:ext>
                </a:extLst>
              </p:cNvPr>
              <p:cNvSpPr/>
              <p:nvPr/>
            </p:nvSpPr>
            <p:spPr>
              <a:xfrm>
                <a:off x="3501144" y="3707867"/>
                <a:ext cx="365760" cy="3632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6BA6254-CA01-DE7C-EE53-3D0B61D58128}"/>
                </a:ext>
              </a:extLst>
            </p:cNvPr>
            <p:cNvSpPr/>
            <p:nvPr/>
          </p:nvSpPr>
          <p:spPr>
            <a:xfrm>
              <a:off x="3096644" y="3707867"/>
              <a:ext cx="365760" cy="363297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E523ACA-F4E1-545F-3ED6-354A4CF0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Motivating Example</a:t>
            </a:r>
          </a:p>
        </p:txBody>
      </p:sp>
    </p:spTree>
    <p:extLst>
      <p:ext uri="{BB962C8B-B14F-4D97-AF65-F5344CB8AC3E}">
        <p14:creationId xmlns:p14="http://schemas.microsoft.com/office/powerpoint/2010/main" val="4020450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A0659D-5817-C0C3-17A3-5DF7A104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316F96-D9C2-4255-8C58-48B7FB8A9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Levels of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Evaluation Individual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Evaluating Reasoning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Image Factory</a:t>
            </a:r>
          </a:p>
        </p:txBody>
      </p:sp>
    </p:spTree>
    <p:extLst>
      <p:ext uri="{BB962C8B-B14F-4D97-AF65-F5344CB8AC3E}">
        <p14:creationId xmlns:p14="http://schemas.microsoft.com/office/powerpoint/2010/main" val="2822003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C6AD-181C-A688-C30B-FE85AF95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Deliberative V-S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465A-81E8-24BB-E2D3-351205D16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033" cy="4351338"/>
          </a:xfrm>
        </p:spPr>
        <p:txBody>
          <a:bodyPr/>
          <a:lstStyle/>
          <a:p>
            <a:r>
              <a:rPr lang="en-US" dirty="0"/>
              <a:t>Domain must require deliberative visual-symbolic reasoning</a:t>
            </a:r>
          </a:p>
          <a:p>
            <a:r>
              <a:rPr lang="en-US" dirty="0"/>
              <a:t>No satisfactory benchmarks/domains:</a:t>
            </a:r>
          </a:p>
          <a:p>
            <a:pPr lvl="1"/>
            <a:r>
              <a:rPr lang="en-US" dirty="0"/>
              <a:t>Either single-step problems or require motor control</a:t>
            </a:r>
          </a:p>
          <a:p>
            <a:r>
              <a:rPr lang="en-US" dirty="0"/>
              <a:t>Creating novel evaluation domain: Image Factory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69ABF1-1172-9C4D-8249-8F5CC42C4DC9}"/>
              </a:ext>
            </a:extLst>
          </p:cNvPr>
          <p:cNvGrpSpPr/>
          <p:nvPr/>
        </p:nvGrpSpPr>
        <p:grpSpPr>
          <a:xfrm>
            <a:off x="5713180" y="1690688"/>
            <a:ext cx="5195187" cy="3558645"/>
            <a:chOff x="3729203" y="1690688"/>
            <a:chExt cx="7179165" cy="4917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EFF422-E20B-AAD3-CAE6-C8C3B4C6ABAA}"/>
                </a:ext>
              </a:extLst>
            </p:cNvPr>
            <p:cNvSpPr/>
            <p:nvPr/>
          </p:nvSpPr>
          <p:spPr>
            <a:xfrm>
              <a:off x="3729203" y="1690691"/>
              <a:ext cx="1929384" cy="6410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Low-level visual processing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AF14BB-0CE1-ABA2-C3DC-8DB00C503CD9}"/>
                </a:ext>
              </a:extLst>
            </p:cNvPr>
            <p:cNvSpPr/>
            <p:nvPr/>
          </p:nvSpPr>
          <p:spPr>
            <a:xfrm>
              <a:off x="8480128" y="1690688"/>
              <a:ext cx="2377440" cy="64103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High-level symbolic processing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198D66-F589-0CCF-744F-3BA79D793F61}"/>
                </a:ext>
              </a:extLst>
            </p:cNvPr>
            <p:cNvGrpSpPr/>
            <p:nvPr/>
          </p:nvGrpSpPr>
          <p:grpSpPr>
            <a:xfrm>
              <a:off x="4501657" y="2385955"/>
              <a:ext cx="367147" cy="808889"/>
              <a:chOff x="3491786" y="2385955"/>
              <a:chExt cx="367147" cy="808889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FE3C0C28-9546-4855-E002-933C40A22301}"/>
                  </a:ext>
                </a:extLst>
              </p:cNvPr>
              <p:cNvSpPr/>
              <p:nvPr/>
            </p:nvSpPr>
            <p:spPr>
              <a:xfrm>
                <a:off x="3493173" y="2385955"/>
                <a:ext cx="365760" cy="3632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10C37BF-9F09-8481-EB88-0CF25A03A189}"/>
                  </a:ext>
                </a:extLst>
              </p:cNvPr>
              <p:cNvSpPr/>
              <p:nvPr/>
            </p:nvSpPr>
            <p:spPr>
              <a:xfrm>
                <a:off x="3491786" y="2829084"/>
                <a:ext cx="365760" cy="36576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55B33B-32E8-E813-2341-9ABFEFA9D3DF}"/>
                </a:ext>
              </a:extLst>
            </p:cNvPr>
            <p:cNvSpPr txBox="1"/>
            <p:nvPr/>
          </p:nvSpPr>
          <p:spPr>
            <a:xfrm>
              <a:off x="8480128" y="2313277"/>
              <a:ext cx="2377440" cy="45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Objects are green square and blue triangle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8B5FC3-34EB-D0C4-01AB-4EB210E3E28B}"/>
                </a:ext>
              </a:extLst>
            </p:cNvPr>
            <p:cNvGrpSpPr/>
            <p:nvPr/>
          </p:nvGrpSpPr>
          <p:grpSpPr>
            <a:xfrm>
              <a:off x="4777365" y="2540357"/>
              <a:ext cx="3702763" cy="471608"/>
              <a:chOff x="4777365" y="2540357"/>
              <a:chExt cx="3702763" cy="47160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38F903F-484D-7466-C3AC-FFE7DAFBCBA4}"/>
                  </a:ext>
                </a:extLst>
              </p:cNvPr>
              <p:cNvCxnSpPr>
                <a:cxnSpLocks/>
                <a:stCxn id="8" idx="5"/>
                <a:endCxn id="10" idx="1"/>
              </p:cNvCxnSpPr>
              <p:nvPr/>
            </p:nvCxnSpPr>
            <p:spPr>
              <a:xfrm flipV="1">
                <a:off x="4777365" y="2540357"/>
                <a:ext cx="3702763" cy="27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D5D1F62-162B-6FCA-DE87-0C56F599CA75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 flipV="1">
                <a:off x="4867417" y="2540357"/>
                <a:ext cx="3612711" cy="4716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DBA31D-E5B6-9F9E-8390-0C11A6D6763E}"/>
                </a:ext>
              </a:extLst>
            </p:cNvPr>
            <p:cNvSpPr txBox="1"/>
            <p:nvPr/>
          </p:nvSpPr>
          <p:spPr>
            <a:xfrm>
              <a:off x="8480128" y="2818055"/>
              <a:ext cx="2377440" cy="45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Area of a triangle = 0.5b*h, area of a square = b*h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E9611-141C-E156-DA0D-E6BF9165FFBE}"/>
                </a:ext>
              </a:extLst>
            </p:cNvPr>
            <p:cNvSpPr txBox="1"/>
            <p:nvPr/>
          </p:nvSpPr>
          <p:spPr>
            <a:xfrm>
              <a:off x="8480128" y="3322833"/>
              <a:ext cx="2377440" cy="45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Square has twice as much area, so need two triangles to cover it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53D67D-4232-32C8-C4CB-88BAAA297438}"/>
                </a:ext>
              </a:extLst>
            </p:cNvPr>
            <p:cNvCxnSpPr>
              <a:cxnSpLocks/>
              <a:stCxn id="15" idx="1"/>
              <a:endCxn id="32" idx="3"/>
            </p:cNvCxnSpPr>
            <p:nvPr/>
          </p:nvCxnSpPr>
          <p:spPr>
            <a:xfrm flipH="1">
              <a:off x="4867616" y="3549913"/>
              <a:ext cx="3612512" cy="338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73552B-B2B4-6ACF-0609-FE5BF6C3959C}"/>
                </a:ext>
              </a:extLst>
            </p:cNvPr>
            <p:cNvSpPr txBox="1"/>
            <p:nvPr/>
          </p:nvSpPr>
          <p:spPr>
            <a:xfrm>
              <a:off x="8530928" y="4043054"/>
              <a:ext cx="2377440" cy="77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After putting one triangle on the square, two half-triangles of green are left, so cut second triangle in half 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58BD9D2-1AEF-0156-5391-FEF91D3CD4E5}"/>
                </a:ext>
              </a:extLst>
            </p:cNvPr>
            <p:cNvCxnSpPr>
              <a:cxnSpLocks/>
              <a:stCxn id="32" idx="3"/>
              <a:endCxn id="17" idx="1"/>
            </p:cNvCxnSpPr>
            <p:nvPr/>
          </p:nvCxnSpPr>
          <p:spPr>
            <a:xfrm>
              <a:off x="4867616" y="3888284"/>
              <a:ext cx="3663313" cy="544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A19D260-E14E-B502-4406-911629774F64}"/>
                </a:ext>
              </a:extLst>
            </p:cNvPr>
            <p:cNvCxnSpPr>
              <a:stCxn id="17" idx="1"/>
              <a:endCxn id="21" idx="3"/>
            </p:cNvCxnSpPr>
            <p:nvPr/>
          </p:nvCxnSpPr>
          <p:spPr>
            <a:xfrm flipH="1">
              <a:off x="4862837" y="4432333"/>
              <a:ext cx="3668091" cy="552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6B687-0A79-8B70-38D0-C4A28899817F}"/>
                </a:ext>
              </a:extLst>
            </p:cNvPr>
            <p:cNvGrpSpPr/>
            <p:nvPr/>
          </p:nvGrpSpPr>
          <p:grpSpPr>
            <a:xfrm>
              <a:off x="4497076" y="4799085"/>
              <a:ext cx="374920" cy="368224"/>
              <a:chOff x="3487205" y="4799085"/>
              <a:chExt cx="374920" cy="36822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76CC34-FA95-BB4C-E6D5-D190E96469C8}"/>
                  </a:ext>
                </a:extLst>
              </p:cNvPr>
              <p:cNvSpPr/>
              <p:nvPr/>
            </p:nvSpPr>
            <p:spPr>
              <a:xfrm>
                <a:off x="3487206" y="4801549"/>
                <a:ext cx="365760" cy="36576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AC4CFBD5-B708-8D48-12AF-9E4738D0895C}"/>
                  </a:ext>
                </a:extLst>
              </p:cNvPr>
              <p:cNvSpPr/>
              <p:nvPr/>
            </p:nvSpPr>
            <p:spPr>
              <a:xfrm>
                <a:off x="3491786" y="4799085"/>
                <a:ext cx="365760" cy="3632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175EAE8C-FB3A-8A31-815D-59A08283A8B0}"/>
                  </a:ext>
                </a:extLst>
              </p:cNvPr>
              <p:cNvSpPr/>
              <p:nvPr/>
            </p:nvSpPr>
            <p:spPr>
              <a:xfrm rot="10800000">
                <a:off x="3679245" y="4801548"/>
                <a:ext cx="182880" cy="363297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31667526-040B-4DB5-AF2E-6703510CB9A4}"/>
                  </a:ext>
                </a:extLst>
              </p:cNvPr>
              <p:cNvSpPr/>
              <p:nvPr/>
            </p:nvSpPr>
            <p:spPr>
              <a:xfrm rot="10800000">
                <a:off x="3487205" y="4801549"/>
                <a:ext cx="182880" cy="363297"/>
              </a:xfrm>
              <a:prstGeom prst="triangle">
                <a:avLst>
                  <a:gd name="adj" fmla="val 10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ADEEBF-0F64-2E1F-FE51-B95B9722F46D}"/>
                </a:ext>
              </a:extLst>
            </p:cNvPr>
            <p:cNvSpPr txBox="1"/>
            <p:nvPr/>
          </p:nvSpPr>
          <p:spPr>
            <a:xfrm>
              <a:off x="8480127" y="5224979"/>
              <a:ext cx="2377440" cy="102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 more green visible, so we’ve shown we can cover the green object with two of the blue object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5178DC-A79F-E9F8-CB22-2F99586E52E7}"/>
                </a:ext>
              </a:extLst>
            </p:cNvPr>
            <p:cNvCxnSpPr>
              <a:cxnSpLocks/>
              <a:stCxn id="23" idx="1"/>
              <a:endCxn id="25" idx="1"/>
            </p:cNvCxnSpPr>
            <p:nvPr/>
          </p:nvCxnSpPr>
          <p:spPr>
            <a:xfrm>
              <a:off x="4871996" y="4983196"/>
              <a:ext cx="3608131" cy="545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779AD43A-5804-2B07-A2C3-C4BB6E31C5AD}"/>
                </a:ext>
              </a:extLst>
            </p:cNvPr>
            <p:cNvSpPr/>
            <p:nvPr/>
          </p:nvSpPr>
          <p:spPr>
            <a:xfrm>
              <a:off x="6674877" y="5972185"/>
              <a:ext cx="1805251" cy="6361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2889395A-82C4-B658-3B75-32B045B74117}"/>
                </a:ext>
              </a:extLst>
            </p:cNvPr>
            <p:cNvSpPr/>
            <p:nvPr/>
          </p:nvSpPr>
          <p:spPr>
            <a:xfrm rot="10800000">
              <a:off x="4871996" y="5972183"/>
              <a:ext cx="1805250" cy="6361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CAE678D-7683-B625-83E8-745AD15E9C21}"/>
                </a:ext>
              </a:extLst>
            </p:cNvPr>
            <p:cNvGrpSpPr/>
            <p:nvPr/>
          </p:nvGrpSpPr>
          <p:grpSpPr>
            <a:xfrm>
              <a:off x="4106515" y="3705404"/>
              <a:ext cx="770260" cy="365760"/>
              <a:chOff x="3096644" y="3705404"/>
              <a:chExt cx="770260" cy="36576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601C85E-1EA1-1ACF-9066-36AC9CFCFACF}"/>
                  </a:ext>
                </a:extLst>
              </p:cNvPr>
              <p:cNvGrpSpPr/>
              <p:nvPr/>
            </p:nvGrpSpPr>
            <p:grpSpPr>
              <a:xfrm>
                <a:off x="3491985" y="3705404"/>
                <a:ext cx="374919" cy="365760"/>
                <a:chOff x="3491985" y="3705404"/>
                <a:chExt cx="374919" cy="36576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3586837-122D-E44B-79A6-303D2F0272C2}"/>
                    </a:ext>
                  </a:extLst>
                </p:cNvPr>
                <p:cNvSpPr/>
                <p:nvPr/>
              </p:nvSpPr>
              <p:spPr>
                <a:xfrm>
                  <a:off x="3491985" y="3705404"/>
                  <a:ext cx="365760" cy="365760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0FF621D-3F26-D612-6C12-27915D01FE60}"/>
                    </a:ext>
                  </a:extLst>
                </p:cNvPr>
                <p:cNvSpPr/>
                <p:nvPr/>
              </p:nvSpPr>
              <p:spPr>
                <a:xfrm>
                  <a:off x="3501144" y="3707867"/>
                  <a:ext cx="365760" cy="363297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E7EA6A19-290F-20FD-686C-64D149A0D3B9}"/>
                  </a:ext>
                </a:extLst>
              </p:cNvPr>
              <p:cNvSpPr/>
              <p:nvPr/>
            </p:nvSpPr>
            <p:spPr>
              <a:xfrm>
                <a:off x="3096644" y="3707867"/>
                <a:ext cx="365760" cy="3632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194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1AF-5C3A-D7C6-C12B-D1964AE6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E062-4EB7-E1D1-D82B-252BF81B0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Inspired by factory games (</a:t>
            </a:r>
            <a:r>
              <a:rPr lang="en-US" dirty="0" err="1"/>
              <a:t>shapez</a:t>
            </a:r>
            <a:r>
              <a:rPr lang="en-US" dirty="0"/>
              <a:t>, </a:t>
            </a:r>
            <a:r>
              <a:rPr lang="en-US" dirty="0" err="1"/>
              <a:t>Factorio</a:t>
            </a:r>
            <a:r>
              <a:rPr lang="en-US" dirty="0"/>
              <a:t>)</a:t>
            </a:r>
          </a:p>
          <a:p>
            <a:r>
              <a:rPr lang="en-US" dirty="0"/>
              <a:t>Objective: given input parts, design a factory which uses machines to assemble the inputs into a specified output product</a:t>
            </a:r>
          </a:p>
          <a:p>
            <a:r>
              <a:rPr lang="en-US" dirty="0"/>
              <a:t>Parts, product = images</a:t>
            </a:r>
          </a:p>
          <a:p>
            <a:r>
              <a:rPr lang="en-US" dirty="0"/>
              <a:t>Machines = image transforms</a:t>
            </a:r>
          </a:p>
          <a:p>
            <a:r>
              <a:rPr lang="en-US" dirty="0"/>
              <a:t>Solution = factory layout</a:t>
            </a:r>
          </a:p>
        </p:txBody>
      </p:sp>
      <p:pic>
        <p:nvPicPr>
          <p:cNvPr id="8" name="Picture 7" descr="A diagram of a truck&#10;&#10;Description automatically generated">
            <a:extLst>
              <a:ext uri="{FF2B5EF4-FFF2-40B4-BE49-F238E27FC236}">
                <a16:creationId xmlns:a16="http://schemas.microsoft.com/office/drawing/2014/main" id="{1FB11B91-CB40-EB0F-BFB0-FB55E87AA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21" y="1690688"/>
            <a:ext cx="4417979" cy="33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7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B38D-65EB-B4EF-6E37-69262F83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66B1-E687-02E6-BD16-9D43A58AC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314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Inputs, outputs, or both might be symbolic rather than visual </a:t>
            </a:r>
          </a:p>
          <a:p>
            <a:pPr lvl="1"/>
            <a:r>
              <a:rPr lang="en-US" dirty="0"/>
              <a:t>E.g., “using a grey square and a grey circle, make a tree”</a:t>
            </a:r>
          </a:p>
          <a:p>
            <a:r>
              <a:rPr lang="en-US" dirty="0"/>
              <a:t>Number and type of machines can be fixed as part of task spec</a:t>
            </a:r>
          </a:p>
          <a:p>
            <a:pPr lvl="1"/>
            <a:r>
              <a:rPr lang="en-US" dirty="0"/>
              <a:t>E.g., “you may only use one rotate machine for this task”</a:t>
            </a:r>
          </a:p>
          <a:p>
            <a:r>
              <a:rPr lang="en-US" dirty="0"/>
              <a:t>Tasks can build on each other in task sets:</a:t>
            </a:r>
          </a:p>
          <a:p>
            <a:pPr lvl="1"/>
            <a:r>
              <a:rPr lang="en-US" dirty="0"/>
              <a:t>E.g., “using the output of your last factory, produce the product”</a:t>
            </a:r>
          </a:p>
        </p:txBody>
      </p:sp>
      <p:pic>
        <p:nvPicPr>
          <p:cNvPr id="5" name="Picture 4" descr="A diagram of a truck&#10;&#10;Description automatically generated">
            <a:extLst>
              <a:ext uri="{FF2B5EF4-FFF2-40B4-BE49-F238E27FC236}">
                <a16:creationId xmlns:a16="http://schemas.microsoft.com/office/drawing/2014/main" id="{4810BC6D-6AD8-6B8F-385D-92C196BF6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21" y="1690688"/>
            <a:ext cx="4417979" cy="33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29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B38C-2207-9056-123C-37DDE336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Factory Example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0CB3CE-4886-B295-C98A-36C4EE1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53" y="1690689"/>
            <a:ext cx="8462159" cy="4314824"/>
          </a:xfrm>
          <a:prstGeom prst="rect">
            <a:avLst/>
          </a:prstGeom>
        </p:spPr>
      </p:pic>
      <p:pic>
        <p:nvPicPr>
          <p:cNvPr id="7" name="Picture 6" descr="A diagram of a truck&#10;&#10;Description automatically generated">
            <a:extLst>
              <a:ext uri="{FF2B5EF4-FFF2-40B4-BE49-F238E27FC236}">
                <a16:creationId xmlns:a16="http://schemas.microsoft.com/office/drawing/2014/main" id="{17EEE9E8-DC24-6D6B-B7FB-FD19B9280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4" y="2523533"/>
            <a:ext cx="1959751" cy="1499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FBFD56-C6B8-D136-2024-49A6A4EB94A3}"/>
              </a:ext>
            </a:extLst>
          </p:cNvPr>
          <p:cNvSpPr txBox="1"/>
          <p:nvPr/>
        </p:nvSpPr>
        <p:spPr>
          <a:xfrm>
            <a:off x="522314" y="2120470"/>
            <a:ext cx="188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Spec</a:t>
            </a:r>
          </a:p>
        </p:txBody>
      </p:sp>
    </p:spTree>
    <p:extLst>
      <p:ext uri="{BB962C8B-B14F-4D97-AF65-F5344CB8AC3E}">
        <p14:creationId xmlns:p14="http://schemas.microsoft.com/office/powerpoint/2010/main" val="2537607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06A9-6E45-1E28-18B9-42C1F2CC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Progress/Future Work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40872-07ED-135E-6B51-A68B01D3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7351B-CE19-31C0-DA22-163A80CC8F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Initial VWM and VLTM memory structures</a:t>
            </a:r>
          </a:p>
          <a:p>
            <a:r>
              <a:rPr lang="en-US" dirty="0"/>
              <a:t>Single-image VCDs</a:t>
            </a:r>
          </a:p>
          <a:p>
            <a:r>
              <a:rPr lang="en-US" dirty="0"/>
              <a:t>Image manipulation </a:t>
            </a:r>
            <a:r>
              <a:rPr lang="en-US" dirty="0" err="1"/>
              <a:t>VOps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A1A6FB-4848-3A05-A975-BC9AA70A9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038FD-B24B-03CE-1D51-25F9660410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Neural VCDs:</a:t>
            </a:r>
          </a:p>
          <a:p>
            <a:pPr lvl="1"/>
            <a:r>
              <a:rPr lang="en-US" dirty="0"/>
              <a:t>Integrating LVM(s) into SVS2</a:t>
            </a:r>
          </a:p>
          <a:p>
            <a:pPr lvl="1"/>
            <a:r>
              <a:rPr lang="en-US" dirty="0"/>
              <a:t>Integrating generative models into SVS 2</a:t>
            </a:r>
          </a:p>
          <a:p>
            <a:r>
              <a:rPr lang="en-US" dirty="0"/>
              <a:t>VCD composition</a:t>
            </a:r>
          </a:p>
          <a:p>
            <a:r>
              <a:rPr lang="en-US" dirty="0"/>
              <a:t>Learned neural </a:t>
            </a:r>
            <a:r>
              <a:rPr lang="en-US" dirty="0" err="1"/>
              <a:t>VOps</a:t>
            </a:r>
            <a:r>
              <a:rPr lang="en-US" dirty="0"/>
              <a:t>(?)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18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1AD0-C113-E271-355C-862FE6EE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2DF73-EC28-CD01-7971-3ACC7B7C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Motivating Example</a:t>
            </a:r>
          </a:p>
          <a:p>
            <a:r>
              <a:rPr lang="en-US" sz="3600" dirty="0"/>
              <a:t>Deliberative Reasoning</a:t>
            </a:r>
          </a:p>
          <a:p>
            <a:r>
              <a:rPr lang="en-US" sz="3600" dirty="0"/>
              <a:t>Revisit Objective</a:t>
            </a:r>
          </a:p>
          <a:p>
            <a:r>
              <a:rPr lang="en-US" sz="3600" dirty="0"/>
              <a:t>Revisit Proposal</a:t>
            </a:r>
          </a:p>
          <a:p>
            <a:r>
              <a:rPr lang="en-US" sz="3600" dirty="0"/>
              <a:t>Why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364633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D2A3-FC54-7C27-4D14-181A5945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F377A-107F-42FB-A016-665AA70D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Cognitive Architectures</a:t>
            </a:r>
          </a:p>
          <a:p>
            <a:r>
              <a:rPr lang="en-US" sz="3600" dirty="0"/>
              <a:t>Soar</a:t>
            </a:r>
          </a:p>
          <a:p>
            <a:r>
              <a:rPr lang="en-US" sz="3600" dirty="0"/>
              <a:t>SVS</a:t>
            </a:r>
          </a:p>
          <a:p>
            <a:r>
              <a:rPr lang="en-US" sz="3600" dirty="0"/>
              <a:t>Feature Extraction</a:t>
            </a:r>
          </a:p>
          <a:p>
            <a:r>
              <a:rPr lang="en-US" sz="3600" dirty="0"/>
              <a:t>Generative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627433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DF0-98C7-EA30-37C7-451F328D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SVS2 Memories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3318-16EC-272A-4A2F-5757AE2085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VWM: </a:t>
            </a:r>
          </a:p>
          <a:p>
            <a:pPr lvl="1"/>
            <a:r>
              <a:rPr lang="en-US" dirty="0"/>
              <a:t>Short-term task/sub-task relevant knowledge and reasoning</a:t>
            </a:r>
          </a:p>
          <a:p>
            <a:pPr lvl="1"/>
            <a:r>
              <a:rPr lang="en-US" dirty="0"/>
              <a:t>Depictive knowledge</a:t>
            </a:r>
          </a:p>
          <a:p>
            <a:pPr lvl="1"/>
            <a:r>
              <a:rPr lang="en-US" dirty="0"/>
              <a:t>Manages visual reasoning</a:t>
            </a:r>
          </a:p>
          <a:p>
            <a:r>
              <a:rPr lang="en-US" dirty="0"/>
              <a:t>VLTM:</a:t>
            </a:r>
          </a:p>
          <a:p>
            <a:pPr lvl="1"/>
            <a:r>
              <a:rPr lang="en-US" dirty="0"/>
              <a:t>Long-term visual concept knowledge, persists through the agent’s lifetime</a:t>
            </a:r>
          </a:p>
          <a:p>
            <a:pPr lvl="1"/>
            <a:r>
              <a:rPr lang="en-US" dirty="0"/>
              <a:t>Descriptive knowledge</a:t>
            </a:r>
          </a:p>
        </p:txBody>
      </p:sp>
      <p:pic>
        <p:nvPicPr>
          <p:cNvPr id="5" name="Picture 4" descr="A diagram of a memory&#10;&#10;Description automatically generated">
            <a:extLst>
              <a:ext uri="{FF2B5EF4-FFF2-40B4-BE49-F238E27FC236}">
                <a16:creationId xmlns:a16="http://schemas.microsoft.com/office/drawing/2014/main" id="{E6ED91CB-7B3F-FFC0-25BF-E0A1955A3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6"/>
            <a:ext cx="5199883" cy="435133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F5D0253-F5C6-0A1E-6EE7-7D8A02356862}"/>
              </a:ext>
            </a:extLst>
          </p:cNvPr>
          <p:cNvSpPr/>
          <p:nvPr/>
        </p:nvSpPr>
        <p:spPr>
          <a:xfrm>
            <a:off x="6096000" y="1733582"/>
            <a:ext cx="5385816" cy="4535424"/>
          </a:xfrm>
          <a:custGeom>
            <a:avLst/>
            <a:gdLst>
              <a:gd name="connsiteX0" fmla="*/ 2279364 w 5385816"/>
              <a:gd name="connsiteY0" fmla="*/ 2526292 h 4535424"/>
              <a:gd name="connsiteX1" fmla="*/ 2279364 w 5385816"/>
              <a:gd name="connsiteY1" fmla="*/ 3626430 h 4535424"/>
              <a:gd name="connsiteX2" fmla="*/ 3106452 w 5385816"/>
              <a:gd name="connsiteY2" fmla="*/ 3626430 h 4535424"/>
              <a:gd name="connsiteX3" fmla="*/ 3106452 w 5385816"/>
              <a:gd name="connsiteY3" fmla="*/ 2526292 h 4535424"/>
              <a:gd name="connsiteX4" fmla="*/ 1193800 w 5385816"/>
              <a:gd name="connsiteY4" fmla="*/ 1581118 h 4535424"/>
              <a:gd name="connsiteX5" fmla="*/ 1193800 w 5385816"/>
              <a:gd name="connsiteY5" fmla="*/ 2681256 h 4535424"/>
              <a:gd name="connsiteX6" fmla="*/ 2020888 w 5385816"/>
              <a:gd name="connsiteY6" fmla="*/ 2681256 h 4535424"/>
              <a:gd name="connsiteX7" fmla="*/ 2020888 w 5385816"/>
              <a:gd name="connsiteY7" fmla="*/ 1581118 h 4535424"/>
              <a:gd name="connsiteX8" fmla="*/ 226408 w 5385816"/>
              <a:gd name="connsiteY8" fmla="*/ 0 h 4535424"/>
              <a:gd name="connsiteX9" fmla="*/ 5159408 w 5385816"/>
              <a:gd name="connsiteY9" fmla="*/ 0 h 4535424"/>
              <a:gd name="connsiteX10" fmla="*/ 5385816 w 5385816"/>
              <a:gd name="connsiteY10" fmla="*/ 226408 h 4535424"/>
              <a:gd name="connsiteX11" fmla="*/ 5385816 w 5385816"/>
              <a:gd name="connsiteY11" fmla="*/ 4309016 h 4535424"/>
              <a:gd name="connsiteX12" fmla="*/ 5159408 w 5385816"/>
              <a:gd name="connsiteY12" fmla="*/ 4535424 h 4535424"/>
              <a:gd name="connsiteX13" fmla="*/ 226408 w 5385816"/>
              <a:gd name="connsiteY13" fmla="*/ 4535424 h 4535424"/>
              <a:gd name="connsiteX14" fmla="*/ 0 w 5385816"/>
              <a:gd name="connsiteY14" fmla="*/ 4309016 h 4535424"/>
              <a:gd name="connsiteX15" fmla="*/ 0 w 5385816"/>
              <a:gd name="connsiteY15" fmla="*/ 226408 h 4535424"/>
              <a:gd name="connsiteX16" fmla="*/ 226408 w 5385816"/>
              <a:gd name="connsiteY16" fmla="*/ 0 h 453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5816" h="4535424">
                <a:moveTo>
                  <a:pt x="2279364" y="2526292"/>
                </a:moveTo>
                <a:lnTo>
                  <a:pt x="2279364" y="3626430"/>
                </a:lnTo>
                <a:lnTo>
                  <a:pt x="3106452" y="3626430"/>
                </a:lnTo>
                <a:lnTo>
                  <a:pt x="3106452" y="2526292"/>
                </a:lnTo>
                <a:close/>
                <a:moveTo>
                  <a:pt x="1193800" y="1581118"/>
                </a:moveTo>
                <a:lnTo>
                  <a:pt x="1193800" y="2681256"/>
                </a:lnTo>
                <a:lnTo>
                  <a:pt x="2020888" y="2681256"/>
                </a:lnTo>
                <a:lnTo>
                  <a:pt x="2020888" y="1581118"/>
                </a:lnTo>
                <a:close/>
                <a:moveTo>
                  <a:pt x="226408" y="0"/>
                </a:moveTo>
                <a:lnTo>
                  <a:pt x="5159408" y="0"/>
                </a:lnTo>
                <a:cubicBezTo>
                  <a:pt x="5284450" y="0"/>
                  <a:pt x="5385816" y="101366"/>
                  <a:pt x="5385816" y="226408"/>
                </a:cubicBezTo>
                <a:lnTo>
                  <a:pt x="5385816" y="4309016"/>
                </a:lnTo>
                <a:cubicBezTo>
                  <a:pt x="5385816" y="4434058"/>
                  <a:pt x="5284450" y="4535424"/>
                  <a:pt x="5159408" y="4535424"/>
                </a:cubicBezTo>
                <a:lnTo>
                  <a:pt x="226408" y="4535424"/>
                </a:lnTo>
                <a:cubicBezTo>
                  <a:pt x="101366" y="4535424"/>
                  <a:pt x="0" y="4434058"/>
                  <a:pt x="0" y="4309016"/>
                </a:cubicBezTo>
                <a:lnTo>
                  <a:pt x="0" y="226408"/>
                </a:lnTo>
                <a:cubicBezTo>
                  <a:pt x="0" y="101366"/>
                  <a:pt x="101366" y="0"/>
                  <a:pt x="226408" y="0"/>
                </a:cubicBezTo>
                <a:close/>
              </a:path>
            </a:pathLst>
          </a:custGeom>
          <a:solidFill>
            <a:schemeClr val="bg2">
              <a:lumMod val="50000"/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diagram of a memory&#10;&#10;Description automatically generated">
            <a:extLst>
              <a:ext uri="{FF2B5EF4-FFF2-40B4-BE49-F238E27FC236}">
                <a16:creationId xmlns:a16="http://schemas.microsoft.com/office/drawing/2014/main" id="{0663959D-8120-5422-0C78-6B41AD3AB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68" y="1005840"/>
            <a:ext cx="5780463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44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>
            <a:extLst>
              <a:ext uri="{FF2B5EF4-FFF2-40B4-BE49-F238E27FC236}">
                <a16:creationId xmlns:a16="http://schemas.microsoft.com/office/drawing/2014/main" id="{F8E5D0A4-F490-4AEB-BA13-321D9D0C882F}"/>
              </a:ext>
            </a:extLst>
          </p:cNvPr>
          <p:cNvSpPr/>
          <p:nvPr/>
        </p:nvSpPr>
        <p:spPr>
          <a:xfrm>
            <a:off x="0" y="3135400"/>
            <a:ext cx="12192000" cy="3722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E328811-7F5D-42A7-BC32-9EBC48CBF89C}"/>
              </a:ext>
            </a:extLst>
          </p:cNvPr>
          <p:cNvSpPr/>
          <p:nvPr/>
        </p:nvSpPr>
        <p:spPr>
          <a:xfrm>
            <a:off x="0" y="0"/>
            <a:ext cx="12192000" cy="3135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4AD14A-D3CD-4FAE-A5E6-C15CFFFB3C26}"/>
              </a:ext>
            </a:extLst>
          </p:cNvPr>
          <p:cNvGrpSpPr/>
          <p:nvPr/>
        </p:nvGrpSpPr>
        <p:grpSpPr>
          <a:xfrm>
            <a:off x="153601" y="274320"/>
            <a:ext cx="1073231" cy="635274"/>
            <a:chOff x="5029196" y="914400"/>
            <a:chExt cx="548640" cy="63527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ED51465-BEC5-4AB7-B68D-3FF8B9EEB317}"/>
                </a:ext>
              </a:extLst>
            </p:cNvPr>
            <p:cNvSpPr/>
            <p:nvPr/>
          </p:nvSpPr>
          <p:spPr>
            <a:xfrm>
              <a:off x="5029196" y="914400"/>
              <a:ext cx="548640" cy="635274"/>
            </a:xfrm>
            <a:prstGeom prst="roundRect">
              <a:avLst>
                <a:gd name="adj" fmla="val 689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D0F21A-951F-44A8-B9FC-FAB251270DF6}"/>
                </a:ext>
              </a:extLst>
            </p:cNvPr>
            <p:cNvSpPr/>
            <p:nvPr/>
          </p:nvSpPr>
          <p:spPr>
            <a:xfrm>
              <a:off x="5029196" y="1267617"/>
              <a:ext cx="548640" cy="2286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svs.vwm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8730764-9BF2-43EE-8D70-9798968440CC}"/>
              </a:ext>
            </a:extLst>
          </p:cNvPr>
          <p:cNvCxnSpPr>
            <a:cxnSpLocks/>
            <a:stCxn id="32" idx="2"/>
            <a:endCxn id="65" idx="0"/>
          </p:cNvCxnSpPr>
          <p:nvPr/>
        </p:nvCxnSpPr>
        <p:spPr>
          <a:xfrm rot="5400000">
            <a:off x="560440" y="985914"/>
            <a:ext cx="25955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794884-32C6-42D4-8CB5-F132EE57CD29}"/>
              </a:ext>
            </a:extLst>
          </p:cNvPr>
          <p:cNvGrpSpPr/>
          <p:nvPr/>
        </p:nvGrpSpPr>
        <p:grpSpPr>
          <a:xfrm>
            <a:off x="9144000" y="274320"/>
            <a:ext cx="2404250" cy="1097280"/>
            <a:chOff x="9701021" y="197294"/>
            <a:chExt cx="2404250" cy="1097280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11BE3AE8-258E-4F99-B964-DEB107CEA425}"/>
                </a:ext>
              </a:extLst>
            </p:cNvPr>
            <p:cNvSpPr/>
            <p:nvPr/>
          </p:nvSpPr>
          <p:spPr>
            <a:xfrm>
              <a:off x="10757903" y="779108"/>
              <a:ext cx="1347368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“template-match”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E36D49B6-4EAF-4B59-9D58-5D95D363A2BA}"/>
                </a:ext>
              </a:extLst>
            </p:cNvPr>
            <p:cNvSpPr/>
            <p:nvPr/>
          </p:nvSpPr>
          <p:spPr>
            <a:xfrm>
              <a:off x="9703451" y="197294"/>
              <a:ext cx="914400" cy="1097280"/>
            </a:xfrm>
            <a:prstGeom prst="roundRect">
              <a:avLst>
                <a:gd name="adj" fmla="val 68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N6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70FF36D-E8F3-4BA7-A110-8FDD0FAFB250}"/>
                </a:ext>
              </a:extLst>
            </p:cNvPr>
            <p:cNvSpPr/>
            <p:nvPr/>
          </p:nvSpPr>
          <p:spPr>
            <a:xfrm>
              <a:off x="9703451" y="779108"/>
              <a:ext cx="914400" cy="228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^operation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02E666A-A49B-4311-A5BE-81A22213950F}"/>
                </a:ext>
              </a:extLst>
            </p:cNvPr>
            <p:cNvSpPr/>
            <p:nvPr/>
          </p:nvSpPr>
          <p:spPr>
            <a:xfrm>
              <a:off x="9701021" y="548171"/>
              <a:ext cx="914400" cy="228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^target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F095E22-9EC9-43B8-ADFA-F5DF6F0767C1}"/>
                </a:ext>
              </a:extLst>
            </p:cNvPr>
            <p:cNvSpPr/>
            <p:nvPr/>
          </p:nvSpPr>
          <p:spPr>
            <a:xfrm>
              <a:off x="9703451" y="1007710"/>
              <a:ext cx="914400" cy="228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^template</a:t>
              </a:r>
            </a:p>
          </p:txBody>
        </p: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09FC204-FC9D-46DE-945F-EC234B8B6B18}"/>
                </a:ext>
              </a:extLst>
            </p:cNvPr>
            <p:cNvCxnSpPr>
              <a:stCxn id="158" idx="3"/>
              <a:endCxn id="160" idx="1"/>
            </p:cNvCxnSpPr>
            <p:nvPr/>
          </p:nvCxnSpPr>
          <p:spPr>
            <a:xfrm>
              <a:off x="10617851" y="893408"/>
              <a:ext cx="1400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F0CE82-3CC5-44D0-B138-0A33A95B7927}"/>
              </a:ext>
            </a:extLst>
          </p:cNvPr>
          <p:cNvGrpSpPr/>
          <p:nvPr/>
        </p:nvGrpSpPr>
        <p:grpSpPr>
          <a:xfrm>
            <a:off x="1737360" y="274320"/>
            <a:ext cx="2200566" cy="637595"/>
            <a:chOff x="3183491" y="571105"/>
            <a:chExt cx="2200566" cy="63759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A1835BA-B354-4DE4-B8DC-348761A0BF9F}"/>
                </a:ext>
              </a:extLst>
            </p:cNvPr>
            <p:cNvGrpSpPr/>
            <p:nvPr/>
          </p:nvGrpSpPr>
          <p:grpSpPr>
            <a:xfrm>
              <a:off x="3183491" y="573426"/>
              <a:ext cx="914400" cy="635274"/>
              <a:chOff x="5029196" y="1684337"/>
              <a:chExt cx="548640" cy="635274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E5BEF7E1-150D-4AE4-9A06-D5F1F5320672}"/>
                  </a:ext>
                </a:extLst>
              </p:cNvPr>
              <p:cNvSpPr/>
              <p:nvPr/>
            </p:nvSpPr>
            <p:spPr>
              <a:xfrm>
                <a:off x="5029196" y="1684337"/>
                <a:ext cx="548640" cy="635274"/>
              </a:xfrm>
              <a:prstGeom prst="roundRect">
                <a:avLst>
                  <a:gd name="adj" fmla="val 6890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N1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69FB2D9-1D8D-43A4-9A1B-F5AABD8243B6}"/>
                  </a:ext>
                </a:extLst>
              </p:cNvPr>
              <p:cNvSpPr/>
              <p:nvPr/>
            </p:nvSpPr>
            <p:spPr>
              <a:xfrm>
                <a:off x="5029196" y="2037554"/>
                <a:ext cx="548640" cy="2286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^operation</a:t>
                </a:r>
              </a:p>
            </p:txBody>
          </p:sp>
        </p:grp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593A40E5-D5C8-4A7A-830A-290E5055FB22}"/>
                </a:ext>
              </a:extLst>
            </p:cNvPr>
            <p:cNvSpPr/>
            <p:nvPr/>
          </p:nvSpPr>
          <p:spPr>
            <a:xfrm>
              <a:off x="4218723" y="924518"/>
              <a:ext cx="1165334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“get-frame”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5FAEC58-9BC2-423C-829D-2A363120E0B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 flipV="1">
              <a:off x="4097891" y="1038818"/>
              <a:ext cx="120832" cy="2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0B8DF11-84EF-4026-9ADB-D816DA49FAE6}"/>
                </a:ext>
              </a:extLst>
            </p:cNvPr>
            <p:cNvSpPr/>
            <p:nvPr/>
          </p:nvSpPr>
          <p:spPr>
            <a:xfrm>
              <a:off x="3183491" y="571105"/>
              <a:ext cx="914400" cy="347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3425F5-83D1-4ACF-911A-64CB36CBF6B1}"/>
              </a:ext>
            </a:extLst>
          </p:cNvPr>
          <p:cNvGrpSpPr/>
          <p:nvPr/>
        </p:nvGrpSpPr>
        <p:grpSpPr>
          <a:xfrm>
            <a:off x="4297680" y="274320"/>
            <a:ext cx="1971282" cy="914400"/>
            <a:chOff x="6699915" y="571105"/>
            <a:chExt cx="1971282" cy="914400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D885EDE8-F159-44EB-936A-E82F6855F8F0}"/>
                </a:ext>
              </a:extLst>
            </p:cNvPr>
            <p:cNvSpPr/>
            <p:nvPr/>
          </p:nvSpPr>
          <p:spPr>
            <a:xfrm>
              <a:off x="7756797" y="1161102"/>
              <a:ext cx="914400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“greyscale”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8203395-1293-41B2-AB19-8470D6CD6E70}"/>
                </a:ext>
              </a:extLst>
            </p:cNvPr>
            <p:cNvCxnSpPr>
              <a:cxnSpLocks/>
              <a:stCxn id="127" idx="3"/>
              <a:endCxn id="128" idx="1"/>
            </p:cNvCxnSpPr>
            <p:nvPr/>
          </p:nvCxnSpPr>
          <p:spPr>
            <a:xfrm>
              <a:off x="7614315" y="1275402"/>
              <a:ext cx="1424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6DEC0F3-7C9A-465B-A4BA-5F16CF025ADB}"/>
                </a:ext>
              </a:extLst>
            </p:cNvPr>
            <p:cNvGrpSpPr/>
            <p:nvPr/>
          </p:nvGrpSpPr>
          <p:grpSpPr>
            <a:xfrm>
              <a:off x="6699915" y="571105"/>
              <a:ext cx="916830" cy="914400"/>
              <a:chOff x="4508872" y="1589486"/>
              <a:chExt cx="916830" cy="914400"/>
            </a:xfrm>
          </p:grpSpPr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ABAC30F3-7321-4FC3-A234-3C8F81F89FB4}"/>
                  </a:ext>
                </a:extLst>
              </p:cNvPr>
              <p:cNvSpPr/>
              <p:nvPr/>
            </p:nvSpPr>
            <p:spPr>
              <a:xfrm>
                <a:off x="4511302" y="1589486"/>
                <a:ext cx="914400" cy="914400"/>
              </a:xfrm>
              <a:prstGeom prst="roundRect">
                <a:avLst>
                  <a:gd name="adj" fmla="val 6890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64BEF78-A7A1-4D23-8B24-B5B9ED0B1A27}"/>
                  </a:ext>
                </a:extLst>
              </p:cNvPr>
              <p:cNvSpPr/>
              <p:nvPr/>
            </p:nvSpPr>
            <p:spPr>
              <a:xfrm>
                <a:off x="4508872" y="2179483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^operation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ED5E93E-158C-47D9-9D0B-EDBA09FE8F24}"/>
                  </a:ext>
                </a:extLst>
              </p:cNvPr>
              <p:cNvSpPr/>
              <p:nvPr/>
            </p:nvSpPr>
            <p:spPr>
              <a:xfrm>
                <a:off x="4508872" y="1945024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^target</a:t>
                </a:r>
              </a:p>
            </p:txBody>
          </p:sp>
        </p:grp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B30FEBD-CC92-4E81-BF45-58567F2F55B5}"/>
                </a:ext>
              </a:extLst>
            </p:cNvPr>
            <p:cNvSpPr/>
            <p:nvPr/>
          </p:nvSpPr>
          <p:spPr>
            <a:xfrm>
              <a:off x="6702345" y="576979"/>
              <a:ext cx="914400" cy="347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313997-954E-4943-A73A-D31487E339E5}"/>
              </a:ext>
            </a:extLst>
          </p:cNvPr>
          <p:cNvGrpSpPr/>
          <p:nvPr/>
        </p:nvGrpSpPr>
        <p:grpSpPr>
          <a:xfrm>
            <a:off x="1737360" y="1985070"/>
            <a:ext cx="2271022" cy="914400"/>
            <a:chOff x="3889295" y="2026425"/>
            <a:chExt cx="2271022" cy="914400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9A2886E3-F7D5-47F0-B93F-7EACB15F7837}"/>
                </a:ext>
              </a:extLst>
            </p:cNvPr>
            <p:cNvSpPr/>
            <p:nvPr/>
          </p:nvSpPr>
          <p:spPr>
            <a:xfrm>
              <a:off x="4916244" y="2377322"/>
              <a:ext cx="1244073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“get-from-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vltm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”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8397E23D-E1A7-43D3-8F3F-359C8D3DC334}"/>
                </a:ext>
              </a:extLst>
            </p:cNvPr>
            <p:cNvCxnSpPr>
              <a:cxnSpLocks/>
              <a:stCxn id="146" idx="3"/>
              <a:endCxn id="147" idx="1"/>
            </p:cNvCxnSpPr>
            <p:nvPr/>
          </p:nvCxnSpPr>
          <p:spPr>
            <a:xfrm flipV="1">
              <a:off x="4803695" y="2491622"/>
              <a:ext cx="112549" cy="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96F63A9-CBE6-4AE2-9CA6-DFB4FD69A6D2}"/>
                </a:ext>
              </a:extLst>
            </p:cNvPr>
            <p:cNvGrpSpPr/>
            <p:nvPr/>
          </p:nvGrpSpPr>
          <p:grpSpPr>
            <a:xfrm>
              <a:off x="3889295" y="2026425"/>
              <a:ext cx="914400" cy="914400"/>
              <a:chOff x="4511302" y="2608917"/>
              <a:chExt cx="914400" cy="914400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ABEA308F-BF82-401C-BB0F-3A7605CAD963}"/>
                  </a:ext>
                </a:extLst>
              </p:cNvPr>
              <p:cNvSpPr/>
              <p:nvPr/>
            </p:nvSpPr>
            <p:spPr>
              <a:xfrm>
                <a:off x="4511302" y="2608917"/>
                <a:ext cx="914400" cy="914400"/>
              </a:xfrm>
              <a:prstGeom prst="roundRect">
                <a:avLst>
                  <a:gd name="adj" fmla="val 6890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N4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CE6BAAC-4714-47B2-BFAA-0DEBB7867263}"/>
                  </a:ext>
                </a:extLst>
              </p:cNvPr>
              <p:cNvSpPr/>
              <p:nvPr/>
            </p:nvSpPr>
            <p:spPr>
              <a:xfrm>
                <a:off x="4511302" y="2962135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^operation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0C7E726-7CDA-4DF1-B70F-072DFC23031F}"/>
                  </a:ext>
                </a:extLst>
              </p:cNvPr>
              <p:cNvSpPr/>
              <p:nvPr/>
            </p:nvSpPr>
            <p:spPr>
              <a:xfrm>
                <a:off x="4511302" y="3204267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^archetype</a:t>
                </a:r>
              </a:p>
            </p:txBody>
          </p:sp>
        </p:grp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D363EA7F-A5CD-4F28-B0DE-6806B76A62B4}"/>
                </a:ext>
              </a:extLst>
            </p:cNvPr>
            <p:cNvSpPr/>
            <p:nvPr/>
          </p:nvSpPr>
          <p:spPr>
            <a:xfrm>
              <a:off x="4916244" y="2605921"/>
              <a:ext cx="1244073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“paddle”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D37AF26-8B93-4483-AD06-F822C9C63786}"/>
                </a:ext>
              </a:extLst>
            </p:cNvPr>
            <p:cNvCxnSpPr>
              <a:cxnSpLocks/>
              <a:stCxn id="150" idx="3"/>
              <a:endCxn id="151" idx="1"/>
            </p:cNvCxnSpPr>
            <p:nvPr/>
          </p:nvCxnSpPr>
          <p:spPr>
            <a:xfrm flipV="1">
              <a:off x="4803695" y="2720221"/>
              <a:ext cx="112549" cy="15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F65A9E7-C125-499B-A116-1E8FF0CE35AF}"/>
                </a:ext>
              </a:extLst>
            </p:cNvPr>
            <p:cNvSpPr/>
            <p:nvPr/>
          </p:nvSpPr>
          <p:spPr>
            <a:xfrm>
              <a:off x="3889295" y="2029781"/>
              <a:ext cx="914400" cy="347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40365D-F4AA-41EE-BF9D-4C772B9971F9}"/>
              </a:ext>
            </a:extLst>
          </p:cNvPr>
          <p:cNvGrpSpPr/>
          <p:nvPr/>
        </p:nvGrpSpPr>
        <p:grpSpPr>
          <a:xfrm>
            <a:off x="6583680" y="274320"/>
            <a:ext cx="2132444" cy="1818637"/>
            <a:chOff x="6766560" y="2651760"/>
            <a:chExt cx="2132444" cy="1818637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4C5C8AE-A627-4225-9191-E8DC28589087}"/>
                </a:ext>
              </a:extLst>
            </p:cNvPr>
            <p:cNvSpPr/>
            <p:nvPr/>
          </p:nvSpPr>
          <p:spPr>
            <a:xfrm>
              <a:off x="7823441" y="3241758"/>
              <a:ext cx="1075563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“crop-to-ROI”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DB7B81B-6789-4D0D-85E0-22A3EC35689C}"/>
                </a:ext>
              </a:extLst>
            </p:cNvPr>
            <p:cNvCxnSpPr>
              <a:cxnSpLocks/>
              <a:stCxn id="81" idx="3"/>
              <a:endCxn id="76" idx="1"/>
            </p:cNvCxnSpPr>
            <p:nvPr/>
          </p:nvCxnSpPr>
          <p:spPr>
            <a:xfrm>
              <a:off x="7680960" y="3356058"/>
              <a:ext cx="142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EE5030C-F9DA-4C2D-84E7-963E18A40296}"/>
                </a:ext>
              </a:extLst>
            </p:cNvPr>
            <p:cNvSpPr/>
            <p:nvPr/>
          </p:nvSpPr>
          <p:spPr>
            <a:xfrm>
              <a:off x="6768990" y="2651760"/>
              <a:ext cx="914400" cy="1818637"/>
            </a:xfrm>
            <a:prstGeom prst="roundRect">
              <a:avLst>
                <a:gd name="adj" fmla="val 689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N3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36AFE56-FA50-44C7-BAAA-010268FE5D51}"/>
                </a:ext>
              </a:extLst>
            </p:cNvPr>
            <p:cNvSpPr/>
            <p:nvPr/>
          </p:nvSpPr>
          <p:spPr>
            <a:xfrm>
              <a:off x="6766560" y="3241758"/>
              <a:ext cx="914400" cy="228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^operation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FF8C84D-FC94-4E23-B01B-ADE73E484F6C}"/>
                </a:ext>
              </a:extLst>
            </p:cNvPr>
            <p:cNvSpPr/>
            <p:nvPr/>
          </p:nvSpPr>
          <p:spPr>
            <a:xfrm>
              <a:off x="6766560" y="3007299"/>
              <a:ext cx="914400" cy="228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^target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12BAA6E-6E0A-4CDB-A45D-0B3390E67DBD}"/>
                </a:ext>
              </a:extLst>
            </p:cNvPr>
            <p:cNvSpPr/>
            <p:nvPr/>
          </p:nvSpPr>
          <p:spPr>
            <a:xfrm>
              <a:off x="6768990" y="2657635"/>
              <a:ext cx="914400" cy="347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AACF0835-B1D9-42AB-BC62-B0DB93A6C5E0}"/>
                </a:ext>
              </a:extLst>
            </p:cNvPr>
            <p:cNvSpPr/>
            <p:nvPr/>
          </p:nvSpPr>
          <p:spPr>
            <a:xfrm>
              <a:off x="7823441" y="3470358"/>
              <a:ext cx="1075563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8ACD61A-7A69-4100-82D9-FD7CCBFDA985}"/>
                </a:ext>
              </a:extLst>
            </p:cNvPr>
            <p:cNvCxnSpPr>
              <a:cxnSpLocks/>
              <a:stCxn id="89" idx="3"/>
              <a:endCxn id="87" idx="1"/>
            </p:cNvCxnSpPr>
            <p:nvPr/>
          </p:nvCxnSpPr>
          <p:spPr>
            <a:xfrm>
              <a:off x="7680960" y="3584658"/>
              <a:ext cx="142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B2D397B-D412-4EDD-916C-DB149C1A905F}"/>
                </a:ext>
              </a:extLst>
            </p:cNvPr>
            <p:cNvSpPr/>
            <p:nvPr/>
          </p:nvSpPr>
          <p:spPr>
            <a:xfrm>
              <a:off x="6766560" y="3470358"/>
              <a:ext cx="914400" cy="228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^x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C25E336-650F-49B3-A98F-EF01F7EEBA46}"/>
                </a:ext>
              </a:extLst>
            </p:cNvPr>
            <p:cNvSpPr/>
            <p:nvPr/>
          </p:nvSpPr>
          <p:spPr>
            <a:xfrm>
              <a:off x="6766560" y="3697604"/>
              <a:ext cx="914400" cy="228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^y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7FEEC85D-69F1-485A-80E4-836F58FE3BB0}"/>
                </a:ext>
              </a:extLst>
            </p:cNvPr>
            <p:cNvSpPr/>
            <p:nvPr/>
          </p:nvSpPr>
          <p:spPr>
            <a:xfrm>
              <a:off x="7823441" y="3697604"/>
              <a:ext cx="1075563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188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40FCEA9-A434-4079-A7E5-6A00B6CD5B72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>
              <a:off x="7680960" y="3811904"/>
              <a:ext cx="142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C6429EE6-F256-441E-A2D6-09EB7C4530F7}"/>
                </a:ext>
              </a:extLst>
            </p:cNvPr>
            <p:cNvSpPr/>
            <p:nvPr/>
          </p:nvSpPr>
          <p:spPr>
            <a:xfrm>
              <a:off x="7823441" y="3918218"/>
              <a:ext cx="1075563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144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AF6FA5B7-DD9E-4CEB-B9D4-54149C5F081F}"/>
                </a:ext>
              </a:extLst>
            </p:cNvPr>
            <p:cNvSpPr/>
            <p:nvPr/>
          </p:nvSpPr>
          <p:spPr>
            <a:xfrm>
              <a:off x="7823440" y="4139540"/>
              <a:ext cx="1075563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7073CC8-DB70-4432-8BBB-443DA8054CC7}"/>
                </a:ext>
              </a:extLst>
            </p:cNvPr>
            <p:cNvSpPr/>
            <p:nvPr/>
          </p:nvSpPr>
          <p:spPr>
            <a:xfrm>
              <a:off x="6766560" y="3921769"/>
              <a:ext cx="914400" cy="228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^width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7EE04FC-D5AF-4AFF-885F-84F44F6CD244}"/>
                </a:ext>
              </a:extLst>
            </p:cNvPr>
            <p:cNvSpPr/>
            <p:nvPr/>
          </p:nvSpPr>
          <p:spPr>
            <a:xfrm>
              <a:off x="6766560" y="4145933"/>
              <a:ext cx="914400" cy="228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^height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DE13C75-B025-43DB-AE72-D23B1FB2619D}"/>
                </a:ext>
              </a:extLst>
            </p:cNvPr>
            <p:cNvCxnSpPr>
              <a:cxnSpLocks/>
            </p:cNvCxnSpPr>
            <p:nvPr/>
          </p:nvCxnSpPr>
          <p:spPr>
            <a:xfrm>
              <a:off x="7680959" y="4032518"/>
              <a:ext cx="142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889189B-65A6-4FA5-822D-95352C51474A}"/>
                </a:ext>
              </a:extLst>
            </p:cNvPr>
            <p:cNvCxnSpPr>
              <a:cxnSpLocks/>
            </p:cNvCxnSpPr>
            <p:nvPr/>
          </p:nvCxnSpPr>
          <p:spPr>
            <a:xfrm>
              <a:off x="7680959" y="4259764"/>
              <a:ext cx="142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F27A03F-6272-491D-A4AE-3880C36EE6D7}"/>
              </a:ext>
            </a:extLst>
          </p:cNvPr>
          <p:cNvCxnSpPr>
            <a:cxnSpLocks/>
            <a:stCxn id="114" idx="3"/>
            <a:endCxn id="169" idx="0"/>
          </p:cNvCxnSpPr>
          <p:nvPr/>
        </p:nvCxnSpPr>
        <p:spPr>
          <a:xfrm flipV="1">
            <a:off x="1010256" y="274320"/>
            <a:ext cx="1184304" cy="1348326"/>
          </a:xfrm>
          <a:prstGeom prst="bentConnector4">
            <a:avLst>
              <a:gd name="adj1" fmla="val 30698"/>
              <a:gd name="adj2" fmla="val 1169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B38431-1781-46F4-A9FE-655450D07C64}"/>
              </a:ext>
            </a:extLst>
          </p:cNvPr>
          <p:cNvCxnSpPr>
            <a:cxnSpLocks/>
            <a:stCxn id="143" idx="3"/>
            <a:endCxn id="126" idx="0"/>
          </p:cNvCxnSpPr>
          <p:nvPr/>
        </p:nvCxnSpPr>
        <p:spPr>
          <a:xfrm flipV="1">
            <a:off x="1010256" y="274320"/>
            <a:ext cx="3747054" cy="1576926"/>
          </a:xfrm>
          <a:prstGeom prst="bentConnector4">
            <a:avLst>
              <a:gd name="adj1" fmla="val 9792"/>
              <a:gd name="adj2" fmla="val 1144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7D4511F6-C3E8-4031-AD82-14290F141609}"/>
              </a:ext>
            </a:extLst>
          </p:cNvPr>
          <p:cNvCxnSpPr>
            <a:stCxn id="233" idx="3"/>
            <a:endCxn id="80" idx="0"/>
          </p:cNvCxnSpPr>
          <p:nvPr/>
        </p:nvCxnSpPr>
        <p:spPr>
          <a:xfrm flipV="1">
            <a:off x="1010256" y="274320"/>
            <a:ext cx="6033054" cy="1805526"/>
          </a:xfrm>
          <a:prstGeom prst="bentConnector4">
            <a:avLst>
              <a:gd name="adj1" fmla="val 6036"/>
              <a:gd name="adj2" fmla="val 1126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4A0692D-F972-4D24-BE21-10D400F011BE}"/>
              </a:ext>
            </a:extLst>
          </p:cNvPr>
          <p:cNvCxnSpPr>
            <a:cxnSpLocks/>
            <a:stCxn id="178" idx="3"/>
            <a:endCxn id="157" idx="0"/>
          </p:cNvCxnSpPr>
          <p:nvPr/>
        </p:nvCxnSpPr>
        <p:spPr>
          <a:xfrm flipV="1">
            <a:off x="1010256" y="274320"/>
            <a:ext cx="8593374" cy="2487805"/>
          </a:xfrm>
          <a:prstGeom prst="bentConnector4">
            <a:avLst>
              <a:gd name="adj1" fmla="val 4263"/>
              <a:gd name="adj2" fmla="val 1091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3F7475-FEDD-4EC5-94B9-E0ECBA1BEB5E}"/>
              </a:ext>
            </a:extLst>
          </p:cNvPr>
          <p:cNvCxnSpPr>
            <a:stCxn id="133" idx="1"/>
            <a:endCxn id="169" idx="3"/>
          </p:cNvCxnSpPr>
          <p:nvPr/>
        </p:nvCxnSpPr>
        <p:spPr>
          <a:xfrm rot="10800000">
            <a:off x="2651760" y="448092"/>
            <a:ext cx="1645920" cy="296067"/>
          </a:xfrm>
          <a:prstGeom prst="bentConnector3">
            <a:avLst>
              <a:gd name="adj1" fmla="val 1215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9D0047A2-E95B-46FC-92BA-E620AAEA3268}"/>
              </a:ext>
            </a:extLst>
          </p:cNvPr>
          <p:cNvCxnSpPr>
            <a:stCxn id="82" idx="1"/>
            <a:endCxn id="170" idx="3"/>
          </p:cNvCxnSpPr>
          <p:nvPr/>
        </p:nvCxnSpPr>
        <p:spPr>
          <a:xfrm rot="10800000">
            <a:off x="5214510" y="453965"/>
            <a:ext cx="1369170" cy="2901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3764AE8F-5D53-4928-B9F6-B06365BFF37F}"/>
              </a:ext>
            </a:extLst>
          </p:cNvPr>
          <p:cNvCxnSpPr>
            <a:stCxn id="159" idx="1"/>
          </p:cNvCxnSpPr>
          <p:nvPr/>
        </p:nvCxnSpPr>
        <p:spPr>
          <a:xfrm rot="10800000">
            <a:off x="7498080" y="448091"/>
            <a:ext cx="1645921" cy="29140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72F25E0-9F65-4556-9B00-E1E50EC1054C}"/>
              </a:ext>
            </a:extLst>
          </p:cNvPr>
          <p:cNvCxnSpPr>
            <a:cxnSpLocks/>
            <a:stCxn id="162" idx="1"/>
            <a:endCxn id="173" idx="3"/>
          </p:cNvCxnSpPr>
          <p:nvPr/>
        </p:nvCxnSpPr>
        <p:spPr>
          <a:xfrm rot="10800000" flipV="1">
            <a:off x="5210094" y="1199035"/>
            <a:ext cx="3936336" cy="965679"/>
          </a:xfrm>
          <a:prstGeom prst="bentConnector3">
            <a:avLst>
              <a:gd name="adj1" fmla="val 410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6333DA7-6137-4251-B50D-AFD77AC39704}"/>
              </a:ext>
            </a:extLst>
          </p:cNvPr>
          <p:cNvGrpSpPr/>
          <p:nvPr/>
        </p:nvGrpSpPr>
        <p:grpSpPr>
          <a:xfrm>
            <a:off x="1393091" y="3286778"/>
            <a:ext cx="2011680" cy="2651760"/>
            <a:chOff x="457200" y="3291840"/>
            <a:chExt cx="2011680" cy="2651760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6C35F337-87C3-466F-AB47-1E5AE4ED28AA}"/>
                </a:ext>
              </a:extLst>
            </p:cNvPr>
            <p:cNvSpPr/>
            <p:nvPr/>
          </p:nvSpPr>
          <p:spPr>
            <a:xfrm>
              <a:off x="457200" y="3291840"/>
              <a:ext cx="2011680" cy="265176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N1</a:t>
              </a:r>
            </a:p>
          </p:txBody>
        </p:sp>
        <p:pic>
          <p:nvPicPr>
            <p:cNvPr id="140" name="Picture 139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FEE55816-59D0-4B37-BCFB-7F5FB184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851" y="3657600"/>
              <a:ext cx="1602378" cy="2103120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6FE57C0-A559-4E8A-A092-B254614D1F97}"/>
              </a:ext>
            </a:extLst>
          </p:cNvPr>
          <p:cNvGrpSpPr/>
          <p:nvPr/>
        </p:nvGrpSpPr>
        <p:grpSpPr>
          <a:xfrm>
            <a:off x="1867739" y="6097489"/>
            <a:ext cx="1062383" cy="573562"/>
            <a:chOff x="457200" y="5985491"/>
            <a:chExt cx="1062383" cy="573562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C8B1A7CF-430C-42C0-9C12-F55EC3D0E549}"/>
                </a:ext>
              </a:extLst>
            </p:cNvPr>
            <p:cNvSpPr/>
            <p:nvPr/>
          </p:nvSpPr>
          <p:spPr>
            <a:xfrm>
              <a:off x="457200" y="5985491"/>
              <a:ext cx="1062383" cy="57356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N4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858E387B-49F3-4A15-AF93-4D9D83BE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72" y="6327092"/>
              <a:ext cx="253968" cy="101587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4B1537C-5187-457B-A3E0-F92AA712DB79}"/>
              </a:ext>
            </a:extLst>
          </p:cNvPr>
          <p:cNvGrpSpPr/>
          <p:nvPr/>
        </p:nvGrpSpPr>
        <p:grpSpPr>
          <a:xfrm>
            <a:off x="3679091" y="3286778"/>
            <a:ext cx="2011680" cy="2651760"/>
            <a:chOff x="2743200" y="3291840"/>
            <a:chExt cx="2011680" cy="26517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16F9CF4F-7B35-49C7-BF00-38D7F617E182}"/>
                </a:ext>
              </a:extLst>
            </p:cNvPr>
            <p:cNvSpPr/>
            <p:nvPr/>
          </p:nvSpPr>
          <p:spPr>
            <a:xfrm>
              <a:off x="2743200" y="3291840"/>
              <a:ext cx="2011680" cy="265176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N2</a:t>
              </a:r>
            </a:p>
          </p:txBody>
        </p:sp>
        <p:pic>
          <p:nvPicPr>
            <p:cNvPr id="106" name="Picture 10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B5CEA3CD-5AB6-4619-8D07-644218D38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465" y="3657600"/>
              <a:ext cx="1602377" cy="2103120"/>
            </a:xfrm>
            <a:prstGeom prst="rect">
              <a:avLst/>
            </a:prstGeom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9C830CE-0BF3-48DD-839B-1D4363384D92}"/>
              </a:ext>
            </a:extLst>
          </p:cNvPr>
          <p:cNvGrpSpPr/>
          <p:nvPr/>
        </p:nvGrpSpPr>
        <p:grpSpPr>
          <a:xfrm>
            <a:off x="4293264" y="1985070"/>
            <a:ext cx="1971282" cy="914400"/>
            <a:chOff x="6699915" y="571105"/>
            <a:chExt cx="1971282" cy="914400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67462622-73B2-4747-9B01-928D1EA29A44}"/>
                </a:ext>
              </a:extLst>
            </p:cNvPr>
            <p:cNvSpPr/>
            <p:nvPr/>
          </p:nvSpPr>
          <p:spPr>
            <a:xfrm>
              <a:off x="7756797" y="1161102"/>
              <a:ext cx="914400" cy="228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“greyscale”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E0C93EC-53EE-4940-A11E-5BD45C053CFE}"/>
                </a:ext>
              </a:extLst>
            </p:cNvPr>
            <p:cNvCxnSpPr>
              <a:cxnSpLocks/>
              <a:stCxn id="175" idx="3"/>
              <a:endCxn id="168" idx="1"/>
            </p:cNvCxnSpPr>
            <p:nvPr/>
          </p:nvCxnSpPr>
          <p:spPr>
            <a:xfrm>
              <a:off x="7614315" y="1275402"/>
              <a:ext cx="1424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445E107-4520-4419-AA8A-D0F8B8E0F6BB}"/>
                </a:ext>
              </a:extLst>
            </p:cNvPr>
            <p:cNvGrpSpPr/>
            <p:nvPr/>
          </p:nvGrpSpPr>
          <p:grpSpPr>
            <a:xfrm>
              <a:off x="6699915" y="571105"/>
              <a:ext cx="916830" cy="914400"/>
              <a:chOff x="4508872" y="1589486"/>
              <a:chExt cx="916830" cy="914400"/>
            </a:xfrm>
          </p:grpSpPr>
          <p:sp>
            <p:nvSpPr>
              <p:cNvPr id="174" name="Rectangle: Rounded Corners 173">
                <a:extLst>
                  <a:ext uri="{FF2B5EF4-FFF2-40B4-BE49-F238E27FC236}">
                    <a16:creationId xmlns:a16="http://schemas.microsoft.com/office/drawing/2014/main" id="{40BE3CDC-2143-42A5-ACBA-8ADFF187E738}"/>
                  </a:ext>
                </a:extLst>
              </p:cNvPr>
              <p:cNvSpPr/>
              <p:nvPr/>
            </p:nvSpPr>
            <p:spPr>
              <a:xfrm>
                <a:off x="4511302" y="1589486"/>
                <a:ext cx="914400" cy="914400"/>
              </a:xfrm>
              <a:prstGeom prst="roundRect">
                <a:avLst>
                  <a:gd name="adj" fmla="val 6890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N5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C059D6A-5776-425D-8E7F-DED7B1741D7C}"/>
                  </a:ext>
                </a:extLst>
              </p:cNvPr>
              <p:cNvSpPr/>
              <p:nvPr/>
            </p:nvSpPr>
            <p:spPr>
              <a:xfrm>
                <a:off x="4508872" y="2179483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^operation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49745365-1990-4FA4-9908-89F5C690C67D}"/>
                  </a:ext>
                </a:extLst>
              </p:cNvPr>
              <p:cNvSpPr/>
              <p:nvPr/>
            </p:nvSpPr>
            <p:spPr>
              <a:xfrm>
                <a:off x="4508872" y="1945024"/>
                <a:ext cx="914400" cy="2286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^target</a:t>
                </a:r>
              </a:p>
            </p:txBody>
          </p:sp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49F9CCDA-8BD4-40DD-8338-2CE11ABFDE77}"/>
                </a:ext>
              </a:extLst>
            </p:cNvPr>
            <p:cNvSpPr/>
            <p:nvPr/>
          </p:nvSpPr>
          <p:spPr>
            <a:xfrm>
              <a:off x="6702345" y="576979"/>
              <a:ext cx="914400" cy="347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5215C84-77AC-489A-B102-F3C05CDAFCBE}"/>
              </a:ext>
            </a:extLst>
          </p:cNvPr>
          <p:cNvSpPr/>
          <p:nvPr/>
        </p:nvSpPr>
        <p:spPr>
          <a:xfrm>
            <a:off x="370176" y="1119063"/>
            <a:ext cx="640080" cy="1843044"/>
          </a:xfrm>
          <a:prstGeom prst="roundRect">
            <a:avLst>
              <a:gd name="adj" fmla="val 689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193B5A6-1193-4963-9FFF-674093566248}"/>
              </a:ext>
            </a:extLst>
          </p:cNvPr>
          <p:cNvSpPr/>
          <p:nvPr/>
        </p:nvSpPr>
        <p:spPr>
          <a:xfrm>
            <a:off x="370176" y="1508346"/>
            <a:ext cx="640080" cy="228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^node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2085DC-1BA9-45E9-8A36-F6C86F1F2F6F}"/>
              </a:ext>
            </a:extLst>
          </p:cNvPr>
          <p:cNvSpPr/>
          <p:nvPr/>
        </p:nvSpPr>
        <p:spPr>
          <a:xfrm>
            <a:off x="370176" y="1736946"/>
            <a:ext cx="640080" cy="228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^node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511561FC-EF75-4E06-B1CA-1D619E9FCB45}"/>
              </a:ext>
            </a:extLst>
          </p:cNvPr>
          <p:cNvSpPr/>
          <p:nvPr/>
        </p:nvSpPr>
        <p:spPr>
          <a:xfrm>
            <a:off x="370176" y="1965546"/>
            <a:ext cx="640080" cy="228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^node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3FB83CBE-4FCC-48BF-84DD-6D9D4CA5B04F}"/>
              </a:ext>
            </a:extLst>
          </p:cNvPr>
          <p:cNvSpPr/>
          <p:nvPr/>
        </p:nvSpPr>
        <p:spPr>
          <a:xfrm>
            <a:off x="370176" y="2194779"/>
            <a:ext cx="640080" cy="228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^node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CAF09D2-0C01-4C86-BC2E-FD2F18A3018B}"/>
              </a:ext>
            </a:extLst>
          </p:cNvPr>
          <p:cNvSpPr/>
          <p:nvPr/>
        </p:nvSpPr>
        <p:spPr>
          <a:xfrm>
            <a:off x="370176" y="1115692"/>
            <a:ext cx="640080" cy="393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6F57526-D688-4DDB-854D-EDC68EFEB8A0}"/>
              </a:ext>
            </a:extLst>
          </p:cNvPr>
          <p:cNvSpPr/>
          <p:nvPr/>
        </p:nvSpPr>
        <p:spPr>
          <a:xfrm>
            <a:off x="370176" y="2422746"/>
            <a:ext cx="640080" cy="228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^node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49CCBFF-3039-41CD-8F1F-5B540035477E}"/>
              </a:ext>
            </a:extLst>
          </p:cNvPr>
          <p:cNvSpPr/>
          <p:nvPr/>
        </p:nvSpPr>
        <p:spPr>
          <a:xfrm>
            <a:off x="370176" y="2647825"/>
            <a:ext cx="640080" cy="228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^node</a:t>
            </a: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9524FC04-752C-4CE7-AAF0-B4A746F9E64E}"/>
              </a:ext>
            </a:extLst>
          </p:cNvPr>
          <p:cNvCxnSpPr>
            <a:stCxn id="107" idx="3"/>
            <a:endCxn id="173" idx="0"/>
          </p:cNvCxnSpPr>
          <p:nvPr/>
        </p:nvCxnSpPr>
        <p:spPr>
          <a:xfrm flipV="1">
            <a:off x="1010256" y="1990944"/>
            <a:ext cx="3742638" cy="546102"/>
          </a:xfrm>
          <a:prstGeom prst="bentConnector4">
            <a:avLst>
              <a:gd name="adj1" fmla="val 9782"/>
              <a:gd name="adj2" fmla="val 1418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2E66EA2-D67C-4873-A156-ED0EE0CC9FB1}"/>
              </a:ext>
            </a:extLst>
          </p:cNvPr>
          <p:cNvCxnSpPr>
            <a:stCxn id="237" idx="3"/>
            <a:endCxn id="145" idx="0"/>
          </p:cNvCxnSpPr>
          <p:nvPr/>
        </p:nvCxnSpPr>
        <p:spPr>
          <a:xfrm flipV="1">
            <a:off x="1010256" y="1985070"/>
            <a:ext cx="1184304" cy="324009"/>
          </a:xfrm>
          <a:prstGeom prst="bentConnector4">
            <a:avLst>
              <a:gd name="adj1" fmla="val 30698"/>
              <a:gd name="adj2" fmla="val 1689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01E1B3E-581C-4CC2-B495-CA755C5BF3DC}"/>
              </a:ext>
            </a:extLst>
          </p:cNvPr>
          <p:cNvCxnSpPr>
            <a:stCxn id="173" idx="1"/>
            <a:endCxn id="182" idx="3"/>
          </p:cNvCxnSpPr>
          <p:nvPr/>
        </p:nvCxnSpPr>
        <p:spPr>
          <a:xfrm flipH="1" flipV="1">
            <a:off x="2651760" y="2162197"/>
            <a:ext cx="1643934" cy="2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79C0187-7941-498B-A9EB-62A9EACA6DD7}"/>
              </a:ext>
            </a:extLst>
          </p:cNvPr>
          <p:cNvGrpSpPr/>
          <p:nvPr/>
        </p:nvGrpSpPr>
        <p:grpSpPr>
          <a:xfrm>
            <a:off x="4153739" y="6102842"/>
            <a:ext cx="1062383" cy="573562"/>
            <a:chOff x="3217848" y="6070816"/>
            <a:chExt cx="1062383" cy="573562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2EA5D386-62BC-4661-8098-86290C0CFA78}"/>
                </a:ext>
              </a:extLst>
            </p:cNvPr>
            <p:cNvSpPr/>
            <p:nvPr/>
          </p:nvSpPr>
          <p:spPr>
            <a:xfrm>
              <a:off x="3217848" y="6070816"/>
              <a:ext cx="1062383" cy="57356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N5</a:t>
              </a:r>
            </a:p>
          </p:txBody>
        </p:sp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07498232-FF16-4E39-AE98-6E060BF29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055" y="6409909"/>
              <a:ext cx="253968" cy="101587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A68DD15-B6AF-4683-8D5F-A64354F433AC}"/>
              </a:ext>
            </a:extLst>
          </p:cNvPr>
          <p:cNvGrpSpPr/>
          <p:nvPr/>
        </p:nvGrpSpPr>
        <p:grpSpPr>
          <a:xfrm>
            <a:off x="5896036" y="4155458"/>
            <a:ext cx="2011680" cy="914400"/>
            <a:chOff x="5029200" y="3286778"/>
            <a:chExt cx="2011680" cy="914400"/>
          </a:xfrm>
        </p:grpSpPr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BDB85623-8481-4E05-8F34-E94D3B1DD608}"/>
                </a:ext>
              </a:extLst>
            </p:cNvPr>
            <p:cNvSpPr/>
            <p:nvPr/>
          </p:nvSpPr>
          <p:spPr>
            <a:xfrm>
              <a:off x="5029200" y="3286778"/>
              <a:ext cx="2011680" cy="9144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N3</a:t>
              </a: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C83B1126-5C63-4EC2-B30D-280B2ECD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40" y="3805813"/>
              <a:ext cx="1371600" cy="76200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746507E-31F8-49C1-8567-DD86DA5EA95B}"/>
              </a:ext>
            </a:extLst>
          </p:cNvPr>
          <p:cNvGrpSpPr/>
          <p:nvPr/>
        </p:nvGrpSpPr>
        <p:grpSpPr>
          <a:xfrm>
            <a:off x="8227756" y="4264682"/>
            <a:ext cx="2011680" cy="695951"/>
            <a:chOff x="5258706" y="4617720"/>
            <a:chExt cx="2011680" cy="695951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C8006AA2-7BDD-4A96-B8EB-3E0AEA047B80}"/>
                </a:ext>
              </a:extLst>
            </p:cNvPr>
            <p:cNvSpPr/>
            <p:nvPr/>
          </p:nvSpPr>
          <p:spPr>
            <a:xfrm>
              <a:off x="5258706" y="4617720"/>
              <a:ext cx="2011680" cy="6959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N6</a:t>
              </a:r>
            </a:p>
          </p:txBody>
        </p: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B9038B3-E2D1-4B9B-99FF-F743CEE25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69233" y="5027538"/>
              <a:ext cx="1190625" cy="9525"/>
            </a:xfrm>
            <a:prstGeom prst="rect">
              <a:avLst/>
            </a:prstGeom>
          </p:spPr>
        </p:pic>
      </p:grp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E927911-8AC9-4420-AA17-C61D7004B703}"/>
              </a:ext>
            </a:extLst>
          </p:cNvPr>
          <p:cNvCxnSpPr>
            <a:stCxn id="187" idx="3"/>
            <a:endCxn id="191" idx="1"/>
          </p:cNvCxnSpPr>
          <p:nvPr/>
        </p:nvCxnSpPr>
        <p:spPr>
          <a:xfrm>
            <a:off x="3404771" y="4612658"/>
            <a:ext cx="27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1E40A45F-F98D-4313-940E-22D05F1DBF76}"/>
              </a:ext>
            </a:extLst>
          </p:cNvPr>
          <p:cNvCxnSpPr>
            <a:stCxn id="201" idx="3"/>
            <a:endCxn id="202" idx="1"/>
          </p:cNvCxnSpPr>
          <p:nvPr/>
        </p:nvCxnSpPr>
        <p:spPr>
          <a:xfrm>
            <a:off x="2930122" y="6384270"/>
            <a:ext cx="1223617" cy="5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B885152-3442-474E-81EB-288E205B7C8C}"/>
              </a:ext>
            </a:extLst>
          </p:cNvPr>
          <p:cNvCxnSpPr>
            <a:stCxn id="191" idx="3"/>
            <a:endCxn id="192" idx="1"/>
          </p:cNvCxnSpPr>
          <p:nvPr/>
        </p:nvCxnSpPr>
        <p:spPr>
          <a:xfrm>
            <a:off x="5690771" y="4612658"/>
            <a:ext cx="2052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0C25253-ACAB-4DD4-8819-E6B16F43FDDA}"/>
              </a:ext>
            </a:extLst>
          </p:cNvPr>
          <p:cNvCxnSpPr>
            <a:stCxn id="192" idx="3"/>
            <a:endCxn id="196" idx="1"/>
          </p:cNvCxnSpPr>
          <p:nvPr/>
        </p:nvCxnSpPr>
        <p:spPr>
          <a:xfrm>
            <a:off x="7907716" y="4612658"/>
            <a:ext cx="320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1FB9F1B4-E3E4-4007-8C59-4ACC77842062}"/>
              </a:ext>
            </a:extLst>
          </p:cNvPr>
          <p:cNvCxnSpPr>
            <a:stCxn id="202" idx="3"/>
            <a:endCxn id="196" idx="2"/>
          </p:cNvCxnSpPr>
          <p:nvPr/>
        </p:nvCxnSpPr>
        <p:spPr>
          <a:xfrm flipV="1">
            <a:off x="5216122" y="4960633"/>
            <a:ext cx="4017474" cy="142899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8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43" grpId="0" animBg="1"/>
      <p:bldP spid="233" grpId="0" animBg="1"/>
      <p:bldP spid="237" grpId="0" animBg="1"/>
      <p:bldP spid="107" grpId="0" animBg="1"/>
      <p:bldP spid="1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0731-F9FD-53AE-4824-99F768E8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Deliberative Reasoning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7B1E8-F88F-610C-2C70-83A69C2CA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1040" cy="4351338"/>
          </a:xfrm>
        </p:spPr>
        <p:txBody>
          <a:bodyPr>
            <a:normAutofit/>
          </a:bodyPr>
          <a:lstStyle/>
          <a:p>
            <a:r>
              <a:rPr lang="en-US" dirty="0"/>
              <a:t>“System 2” thinking</a:t>
            </a:r>
          </a:p>
          <a:p>
            <a:r>
              <a:rPr lang="en-US" dirty="0"/>
              <a:t>Agent-controlled</a:t>
            </a:r>
          </a:p>
          <a:p>
            <a:r>
              <a:rPr lang="en-US" dirty="0"/>
              <a:t>Serial/step-by-step</a:t>
            </a:r>
          </a:p>
          <a:p>
            <a:r>
              <a:rPr lang="en-US" dirty="0"/>
              <a:t>Iterative</a:t>
            </a:r>
          </a:p>
          <a:p>
            <a:r>
              <a:rPr lang="en-US" dirty="0"/>
              <a:t>Rules-based</a:t>
            </a:r>
          </a:p>
          <a:p>
            <a:r>
              <a:rPr lang="en-US" dirty="0"/>
              <a:t>Explicit representation of knowledge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8EFDDF-5E26-304C-955B-9D6EFE89F882}"/>
              </a:ext>
            </a:extLst>
          </p:cNvPr>
          <p:cNvGrpSpPr/>
          <p:nvPr/>
        </p:nvGrpSpPr>
        <p:grpSpPr>
          <a:xfrm>
            <a:off x="5927325" y="1535113"/>
            <a:ext cx="5426475" cy="4975133"/>
            <a:chOff x="6297929" y="1535113"/>
            <a:chExt cx="5055871" cy="49751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2252CF-49F9-28DB-03CB-EF806AB1C8A6}"/>
                </a:ext>
              </a:extLst>
            </p:cNvPr>
            <p:cNvSpPr/>
            <p:nvPr/>
          </p:nvSpPr>
          <p:spPr>
            <a:xfrm>
              <a:off x="6893560" y="1535113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K1: the store is open every day except Sunday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40EF24-6A07-B235-6803-7339294546D4}"/>
                </a:ext>
              </a:extLst>
            </p:cNvPr>
            <p:cNvSpPr/>
            <p:nvPr/>
          </p:nvSpPr>
          <p:spPr>
            <a:xfrm>
              <a:off x="6893560" y="1825625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K2: today is Saturday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3EF4E7-A118-F470-EFF4-08767FF373FF}"/>
                </a:ext>
              </a:extLst>
            </p:cNvPr>
            <p:cNvSpPr/>
            <p:nvPr/>
          </p:nvSpPr>
          <p:spPr>
            <a:xfrm>
              <a:off x="6893560" y="2407601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K3: the store is open today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1830BEBA-8CD6-4917-DB3E-86EF3C8D18C9}"/>
                </a:ext>
              </a:extLst>
            </p:cNvPr>
            <p:cNvSpPr/>
            <p:nvPr/>
          </p:nvSpPr>
          <p:spPr>
            <a:xfrm>
              <a:off x="9019963" y="2116138"/>
              <a:ext cx="207433" cy="29051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776CB2-3591-BD05-1A2B-AF460BB4F8C5}"/>
                </a:ext>
              </a:extLst>
            </p:cNvPr>
            <p:cNvSpPr txBox="1"/>
            <p:nvPr/>
          </p:nvSpPr>
          <p:spPr>
            <a:xfrm>
              <a:off x="8182821" y="2076728"/>
              <a:ext cx="837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reason</a:t>
              </a: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50EAC248-01E0-8590-B503-6425875E59A1}"/>
                </a:ext>
              </a:extLst>
            </p:cNvPr>
            <p:cNvSpPr/>
            <p:nvPr/>
          </p:nvSpPr>
          <p:spPr>
            <a:xfrm>
              <a:off x="9018692" y="2989577"/>
              <a:ext cx="207433" cy="29051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CD5258-E1F2-C225-FBDB-F07D5D26B37D}"/>
                </a:ext>
              </a:extLst>
            </p:cNvPr>
            <p:cNvSpPr/>
            <p:nvPr/>
          </p:nvSpPr>
          <p:spPr>
            <a:xfrm>
              <a:off x="6893560" y="2699065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D1: go to the store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79C6D0-1C69-AC3C-4FBD-56F5826DB366}"/>
                </a:ext>
              </a:extLst>
            </p:cNvPr>
            <p:cNvSpPr/>
            <p:nvPr/>
          </p:nvSpPr>
          <p:spPr>
            <a:xfrm>
              <a:off x="6892288" y="3281197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O4: the store is closed today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DA5B38-72AF-231B-2CFF-3E57DAFF149B}"/>
                </a:ext>
              </a:extLst>
            </p:cNvPr>
            <p:cNvSpPr txBox="1"/>
            <p:nvPr/>
          </p:nvSpPr>
          <p:spPr>
            <a:xfrm>
              <a:off x="8547100" y="2950167"/>
              <a:ext cx="471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FE6A89-EC93-A71B-F198-BB9FF12C55EA}"/>
                </a:ext>
              </a:extLst>
            </p:cNvPr>
            <p:cNvSpPr/>
            <p:nvPr/>
          </p:nvSpPr>
          <p:spPr>
            <a:xfrm>
              <a:off x="6892288" y="3571709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K5: I believe the store was open today (K3)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04E2781F-389B-5DD6-97D1-353002907F83}"/>
                </a:ext>
              </a:extLst>
            </p:cNvPr>
            <p:cNvSpPr/>
            <p:nvPr/>
          </p:nvSpPr>
          <p:spPr>
            <a:xfrm>
              <a:off x="9018692" y="3863329"/>
              <a:ext cx="207433" cy="29051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5917E5-BC01-FB14-9800-6742DEED9962}"/>
                </a:ext>
              </a:extLst>
            </p:cNvPr>
            <p:cNvSpPr txBox="1"/>
            <p:nvPr/>
          </p:nvSpPr>
          <p:spPr>
            <a:xfrm>
              <a:off x="8181550" y="3823919"/>
              <a:ext cx="837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reason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2D67FC-EA90-B765-76CF-60DB76D541ED}"/>
                </a:ext>
              </a:extLst>
            </p:cNvPr>
            <p:cNvSpPr/>
            <p:nvPr/>
          </p:nvSpPr>
          <p:spPr>
            <a:xfrm>
              <a:off x="6892288" y="4152733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K6: I was mistaken about K3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27CF51-4DC0-F8B8-275F-0311DF3033BC}"/>
                </a:ext>
              </a:extLst>
            </p:cNvPr>
            <p:cNvSpPr/>
            <p:nvPr/>
          </p:nvSpPr>
          <p:spPr>
            <a:xfrm>
              <a:off x="6892288" y="4443245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K7: I believed K3 because of K1 and K2</a:t>
              </a:r>
            </a:p>
          </p:txBody>
        </p:sp>
        <p:sp>
          <p:nvSpPr>
            <p:cNvPr id="22" name="Arrow: Curved Left 21">
              <a:extLst>
                <a:ext uri="{FF2B5EF4-FFF2-40B4-BE49-F238E27FC236}">
                  <a16:creationId xmlns:a16="http://schemas.microsoft.com/office/drawing/2014/main" id="{4BD65BC1-4B40-25F7-229F-6D5BE03FB1C0}"/>
                </a:ext>
              </a:extLst>
            </p:cNvPr>
            <p:cNvSpPr/>
            <p:nvPr/>
          </p:nvSpPr>
          <p:spPr>
            <a:xfrm rot="10800000">
              <a:off x="6297929" y="1670050"/>
              <a:ext cx="593088" cy="2987193"/>
            </a:xfrm>
            <a:prstGeom prst="curved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95A464-1F01-A25F-D9F4-F10FDA6CEB41}"/>
                </a:ext>
              </a:extLst>
            </p:cNvPr>
            <p:cNvSpPr/>
            <p:nvPr/>
          </p:nvSpPr>
          <p:spPr>
            <a:xfrm>
              <a:off x="6891017" y="5607715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D1: check date on phone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6CB1DE-2A60-F84C-8210-0ACCF8AA7D5B}"/>
                </a:ext>
              </a:extLst>
            </p:cNvPr>
            <p:cNvSpPr/>
            <p:nvPr/>
          </p:nvSpPr>
          <p:spPr>
            <a:xfrm>
              <a:off x="6891017" y="4736179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D2: reevaluate confidence in K1 an K2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498584-C4D2-4B08-8136-C770BB9277C5}"/>
                </a:ext>
              </a:extLst>
            </p:cNvPr>
            <p:cNvSpPr/>
            <p:nvPr/>
          </p:nvSpPr>
          <p:spPr>
            <a:xfrm>
              <a:off x="6891017" y="5323238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K8: high confidence phone has correct date </a:t>
              </a: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1586CA59-CC7C-0EDC-4E3B-CF2939F29733}"/>
                </a:ext>
              </a:extLst>
            </p:cNvPr>
            <p:cNvSpPr/>
            <p:nvPr/>
          </p:nvSpPr>
          <p:spPr>
            <a:xfrm>
              <a:off x="9018692" y="5020656"/>
              <a:ext cx="207433" cy="29051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2F1E81-18D6-372E-D553-3DBD52F40B78}"/>
                </a:ext>
              </a:extLst>
            </p:cNvPr>
            <p:cNvSpPr txBox="1"/>
            <p:nvPr/>
          </p:nvSpPr>
          <p:spPr>
            <a:xfrm>
              <a:off x="8547100" y="4981246"/>
              <a:ext cx="471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</a:t>
              </a:r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97E80CF5-C48A-34C1-4201-22CB64C3EBBF}"/>
                </a:ext>
              </a:extLst>
            </p:cNvPr>
            <p:cNvSpPr/>
            <p:nvPr/>
          </p:nvSpPr>
          <p:spPr>
            <a:xfrm>
              <a:off x="9018692" y="5910297"/>
              <a:ext cx="207433" cy="29051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33B8E2-DC10-4CBD-D849-4C6E036E4142}"/>
                </a:ext>
              </a:extLst>
            </p:cNvPr>
            <p:cNvSpPr txBox="1"/>
            <p:nvPr/>
          </p:nvSpPr>
          <p:spPr>
            <a:xfrm>
              <a:off x="8547100" y="5870887"/>
              <a:ext cx="471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A4EA4D-EE00-C1C4-EC7B-90B2E8C7BCDB}"/>
                </a:ext>
              </a:extLst>
            </p:cNvPr>
            <p:cNvSpPr/>
            <p:nvPr/>
          </p:nvSpPr>
          <p:spPr>
            <a:xfrm>
              <a:off x="6891017" y="6219734"/>
              <a:ext cx="4460240" cy="2905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O9: today is Sunday (whoops!)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D0E7663-28CB-D2A0-7AF4-AC1D985900CE}"/>
              </a:ext>
            </a:extLst>
          </p:cNvPr>
          <p:cNvSpPr txBox="1"/>
          <p:nvPr/>
        </p:nvSpPr>
        <p:spPr>
          <a:xfrm rot="16200000">
            <a:off x="5716480" y="2908958"/>
            <a:ext cx="79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1710547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showing a blue square&#10;&#10;Description automatically generated with medium confidence">
            <a:extLst>
              <a:ext uri="{FF2B5EF4-FFF2-40B4-BE49-F238E27FC236}">
                <a16:creationId xmlns:a16="http://schemas.microsoft.com/office/drawing/2014/main" id="{1352A022-5A42-39B3-22A3-81CE26E1C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10399" r="17968" b="18339"/>
          <a:stretch/>
        </p:blipFill>
        <p:spPr>
          <a:xfrm>
            <a:off x="3504940" y="1541261"/>
            <a:ext cx="758597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74C9E4-224E-85AD-3BBE-D593C600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Need encoder/decoder pair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6D42241-3FE7-4BC5-9307-362FF67412A5}"/>
              </a:ext>
            </a:extLst>
          </p:cNvPr>
          <p:cNvSpPr/>
          <p:nvPr/>
        </p:nvSpPr>
        <p:spPr>
          <a:xfrm>
            <a:off x="3190888" y="5778102"/>
            <a:ext cx="1634330" cy="693048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generator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61DF677-E38A-4858-74DE-CB7050883381}"/>
              </a:ext>
            </a:extLst>
          </p:cNvPr>
          <p:cNvSpPr/>
          <p:nvPr/>
        </p:nvSpPr>
        <p:spPr>
          <a:xfrm>
            <a:off x="5115842" y="1651794"/>
            <a:ext cx="1634329" cy="693048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recognizer</a:t>
            </a:r>
          </a:p>
        </p:txBody>
      </p:sp>
      <p:pic>
        <p:nvPicPr>
          <p:cNvPr id="40" name="Picture 39" descr="A cat with its mouth open&#10;&#10;Description automatically generated">
            <a:extLst>
              <a:ext uri="{FF2B5EF4-FFF2-40B4-BE49-F238E27FC236}">
                <a16:creationId xmlns:a16="http://schemas.microsoft.com/office/drawing/2014/main" id="{1F8C08FD-F8B5-09B4-F1C6-481C0D469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72" y="1541265"/>
            <a:ext cx="912875" cy="91440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4385A87-0BB9-0D62-03D1-E89CC7C865CA}"/>
              </a:ext>
            </a:extLst>
          </p:cNvPr>
          <p:cNvSpPr/>
          <p:nvPr/>
        </p:nvSpPr>
        <p:spPr>
          <a:xfrm>
            <a:off x="4390396" y="1836812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DAC4E9-C4F2-42DB-36B0-1D50CA003113}"/>
              </a:ext>
            </a:extLst>
          </p:cNvPr>
          <p:cNvSpPr txBox="1"/>
          <p:nvPr/>
        </p:nvSpPr>
        <p:spPr>
          <a:xfrm>
            <a:off x="7602476" y="1690688"/>
            <a:ext cx="1008124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“cat”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EB0848-DB40-DE93-8317-0D91A3DFDE3A}"/>
              </a:ext>
            </a:extLst>
          </p:cNvPr>
          <p:cNvSpPr/>
          <p:nvPr/>
        </p:nvSpPr>
        <p:spPr>
          <a:xfrm>
            <a:off x="6857356" y="1836812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cat with its mouth open&#10;&#10;Description automatically generated">
            <a:extLst>
              <a:ext uri="{FF2B5EF4-FFF2-40B4-BE49-F238E27FC236}">
                <a16:creationId xmlns:a16="http://schemas.microsoft.com/office/drawing/2014/main" id="{3C5276D5-20CD-FADF-206D-07D5B504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476" y="5667426"/>
            <a:ext cx="912875" cy="914400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465CB09A-066E-75AB-4CDB-1E19C199A52B}"/>
              </a:ext>
            </a:extLst>
          </p:cNvPr>
          <p:cNvSpPr/>
          <p:nvPr/>
        </p:nvSpPr>
        <p:spPr>
          <a:xfrm>
            <a:off x="2445532" y="5975769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FA4E1B-6CD7-6DC0-0350-2FD5C9AED0AE}"/>
              </a:ext>
            </a:extLst>
          </p:cNvPr>
          <p:cNvSpPr txBox="1"/>
          <p:nvPr/>
        </p:nvSpPr>
        <p:spPr>
          <a:xfrm>
            <a:off x="1350170" y="5816850"/>
            <a:ext cx="988178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“cat”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DB8EB4B-1CBE-4CCC-61D1-E3691CBDA10E}"/>
              </a:ext>
            </a:extLst>
          </p:cNvPr>
          <p:cNvSpPr/>
          <p:nvPr/>
        </p:nvSpPr>
        <p:spPr>
          <a:xfrm>
            <a:off x="4934360" y="5963120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nual Operation 8">
            <a:extLst>
              <a:ext uri="{FF2B5EF4-FFF2-40B4-BE49-F238E27FC236}">
                <a16:creationId xmlns:a16="http://schemas.microsoft.com/office/drawing/2014/main" id="{CB8AA125-EAE3-8230-798E-5725EAE7ED46}"/>
              </a:ext>
            </a:extLst>
          </p:cNvPr>
          <p:cNvSpPr/>
          <p:nvPr/>
        </p:nvSpPr>
        <p:spPr>
          <a:xfrm rot="16200000">
            <a:off x="2444770" y="1542024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Image Encoder</a:t>
            </a:r>
          </a:p>
        </p:txBody>
      </p:sp>
      <p:pic>
        <p:nvPicPr>
          <p:cNvPr id="16" name="Picture 15" descr="A graph showing a blue square&#10;&#10;Description automatically generated with medium confidence">
            <a:extLst>
              <a:ext uri="{FF2B5EF4-FFF2-40B4-BE49-F238E27FC236}">
                <a16:creationId xmlns:a16="http://schemas.microsoft.com/office/drawing/2014/main" id="{2245EC06-272A-027C-2D4B-105F82C83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10399" r="17968" b="18339"/>
          <a:stretch/>
        </p:blipFill>
        <p:spPr>
          <a:xfrm>
            <a:off x="5674928" y="5680075"/>
            <a:ext cx="758597" cy="914400"/>
          </a:xfrm>
          <a:prstGeom prst="rect">
            <a:avLst/>
          </a:prstGeom>
        </p:spPr>
      </p:pic>
      <p:sp>
        <p:nvSpPr>
          <p:cNvPr id="17" name="Flowchart: Manual Operation 16">
            <a:extLst>
              <a:ext uri="{FF2B5EF4-FFF2-40B4-BE49-F238E27FC236}">
                <a16:creationId xmlns:a16="http://schemas.microsoft.com/office/drawing/2014/main" id="{93C68C78-6352-366F-700E-22358FB5CA08}"/>
              </a:ext>
            </a:extLst>
          </p:cNvPr>
          <p:cNvSpPr/>
          <p:nvPr/>
        </p:nvSpPr>
        <p:spPr>
          <a:xfrm rot="5400000" flipH="1">
            <a:off x="6539856" y="5680837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Image Decoder</a:t>
            </a:r>
          </a:p>
        </p:txBody>
      </p:sp>
    </p:spTree>
    <p:extLst>
      <p:ext uri="{BB962C8B-B14F-4D97-AF65-F5344CB8AC3E}">
        <p14:creationId xmlns:p14="http://schemas.microsoft.com/office/powerpoint/2010/main" val="2552073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showing a blue square&#10;&#10;Description automatically generated with medium confidence">
            <a:extLst>
              <a:ext uri="{FF2B5EF4-FFF2-40B4-BE49-F238E27FC236}">
                <a16:creationId xmlns:a16="http://schemas.microsoft.com/office/drawing/2014/main" id="{1352A022-5A42-39B3-22A3-81CE26E1C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10399" r="17968" b="18339"/>
          <a:stretch/>
        </p:blipFill>
        <p:spPr>
          <a:xfrm>
            <a:off x="3504940" y="1541261"/>
            <a:ext cx="758597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74C9E4-224E-85AD-3BBE-D593C600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Need encoder/decoder pair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61DF677-E38A-4858-74DE-CB7050883381}"/>
              </a:ext>
            </a:extLst>
          </p:cNvPr>
          <p:cNvSpPr/>
          <p:nvPr/>
        </p:nvSpPr>
        <p:spPr>
          <a:xfrm>
            <a:off x="5115842" y="1651794"/>
            <a:ext cx="1634329" cy="693048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recognizer</a:t>
            </a:r>
          </a:p>
        </p:txBody>
      </p:sp>
      <p:pic>
        <p:nvPicPr>
          <p:cNvPr id="40" name="Picture 39" descr="A cat with its mouth open&#10;&#10;Description automatically generated">
            <a:extLst>
              <a:ext uri="{FF2B5EF4-FFF2-40B4-BE49-F238E27FC236}">
                <a16:creationId xmlns:a16="http://schemas.microsoft.com/office/drawing/2014/main" id="{1F8C08FD-F8B5-09B4-F1C6-481C0D469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72" y="1541265"/>
            <a:ext cx="912875" cy="91440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4385A87-0BB9-0D62-03D1-E89CC7C865CA}"/>
              </a:ext>
            </a:extLst>
          </p:cNvPr>
          <p:cNvSpPr/>
          <p:nvPr/>
        </p:nvSpPr>
        <p:spPr>
          <a:xfrm>
            <a:off x="4390396" y="1836812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DAC4E9-C4F2-42DB-36B0-1D50CA003113}"/>
              </a:ext>
            </a:extLst>
          </p:cNvPr>
          <p:cNvSpPr txBox="1"/>
          <p:nvPr/>
        </p:nvSpPr>
        <p:spPr>
          <a:xfrm>
            <a:off x="7602476" y="1690688"/>
            <a:ext cx="1008124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 rtlCol="0">
            <a:spAutoFit/>
          </a:bodyPr>
          <a:lstStyle/>
          <a:p>
            <a:r>
              <a:rPr lang="en-US" sz="2800" dirty="0"/>
              <a:t>“cat”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1EB0848-DB40-DE93-8317-0D91A3DFDE3A}"/>
              </a:ext>
            </a:extLst>
          </p:cNvPr>
          <p:cNvSpPr/>
          <p:nvPr/>
        </p:nvSpPr>
        <p:spPr>
          <a:xfrm>
            <a:off x="6857356" y="1836812"/>
            <a:ext cx="633475" cy="3230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nual Operation 8">
            <a:extLst>
              <a:ext uri="{FF2B5EF4-FFF2-40B4-BE49-F238E27FC236}">
                <a16:creationId xmlns:a16="http://schemas.microsoft.com/office/drawing/2014/main" id="{CB8AA125-EAE3-8230-798E-5725EAE7ED46}"/>
              </a:ext>
            </a:extLst>
          </p:cNvPr>
          <p:cNvSpPr/>
          <p:nvPr/>
        </p:nvSpPr>
        <p:spPr>
          <a:xfrm rot="16200000">
            <a:off x="2444770" y="1542024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Image Encoder</a:t>
            </a:r>
          </a:p>
        </p:txBody>
      </p:sp>
      <p:sp>
        <p:nvSpPr>
          <p:cNvPr id="32" name="Flowchart: Manual Operation 31">
            <a:extLst>
              <a:ext uri="{FF2B5EF4-FFF2-40B4-BE49-F238E27FC236}">
                <a16:creationId xmlns:a16="http://schemas.microsoft.com/office/drawing/2014/main" id="{1F2AE169-B0A4-884F-F848-1C9A6891A9E0}"/>
              </a:ext>
            </a:extLst>
          </p:cNvPr>
          <p:cNvSpPr/>
          <p:nvPr/>
        </p:nvSpPr>
        <p:spPr>
          <a:xfrm rot="16200000">
            <a:off x="2444769" y="2606688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Image Encoder</a:t>
            </a:r>
          </a:p>
        </p:txBody>
      </p:sp>
      <p:pic>
        <p:nvPicPr>
          <p:cNvPr id="33" name="Picture 32" descr="A graph showing a blue square&#10;&#10;Description automatically generated with medium confidence">
            <a:extLst>
              <a:ext uri="{FF2B5EF4-FFF2-40B4-BE49-F238E27FC236}">
                <a16:creationId xmlns:a16="http://schemas.microsoft.com/office/drawing/2014/main" id="{B837234D-144F-8759-D812-1563A70D0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10399" r="17968" b="18339"/>
          <a:stretch/>
        </p:blipFill>
        <p:spPr>
          <a:xfrm>
            <a:off x="3503090" y="2602524"/>
            <a:ext cx="758597" cy="914400"/>
          </a:xfrm>
          <a:prstGeom prst="rect">
            <a:avLst/>
          </a:prstGeom>
        </p:spPr>
      </p:pic>
      <p:sp>
        <p:nvSpPr>
          <p:cNvPr id="34" name="Flowchart: Manual Operation 33">
            <a:extLst>
              <a:ext uri="{FF2B5EF4-FFF2-40B4-BE49-F238E27FC236}">
                <a16:creationId xmlns:a16="http://schemas.microsoft.com/office/drawing/2014/main" id="{A6BBCDB4-FE6A-756B-C610-BE5125489967}"/>
              </a:ext>
            </a:extLst>
          </p:cNvPr>
          <p:cNvSpPr/>
          <p:nvPr/>
        </p:nvSpPr>
        <p:spPr>
          <a:xfrm rot="5400000" flipH="1">
            <a:off x="4405609" y="2603286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Image Decoder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BB4819-EC18-4413-0539-A63A56C13C5B}"/>
              </a:ext>
            </a:extLst>
          </p:cNvPr>
          <p:cNvSpPr txBox="1"/>
          <p:nvPr/>
        </p:nvSpPr>
        <p:spPr>
          <a:xfrm>
            <a:off x="1225550" y="2851675"/>
            <a:ext cx="121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case</a:t>
            </a:r>
          </a:p>
        </p:txBody>
      </p:sp>
      <p:sp>
        <p:nvSpPr>
          <p:cNvPr id="36" name="Flowchart: Manual Operation 35">
            <a:extLst>
              <a:ext uri="{FF2B5EF4-FFF2-40B4-BE49-F238E27FC236}">
                <a16:creationId xmlns:a16="http://schemas.microsoft.com/office/drawing/2014/main" id="{1D178BD0-EEF0-6FC3-A26D-2228A3379468}"/>
              </a:ext>
            </a:extLst>
          </p:cNvPr>
          <p:cNvSpPr/>
          <p:nvPr/>
        </p:nvSpPr>
        <p:spPr>
          <a:xfrm rot="16200000">
            <a:off x="2444769" y="3671351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Image Encoder</a:t>
            </a:r>
          </a:p>
        </p:txBody>
      </p:sp>
      <p:pic>
        <p:nvPicPr>
          <p:cNvPr id="37" name="Picture 36" descr="A graph showing a blue square&#10;&#10;Description automatically generated with medium confidence">
            <a:extLst>
              <a:ext uri="{FF2B5EF4-FFF2-40B4-BE49-F238E27FC236}">
                <a16:creationId xmlns:a16="http://schemas.microsoft.com/office/drawing/2014/main" id="{0E58F6E0-6749-F0F2-38EB-2117EFBA6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10399" r="17968" b="18339"/>
          <a:stretch/>
        </p:blipFill>
        <p:spPr>
          <a:xfrm>
            <a:off x="3503090" y="3670589"/>
            <a:ext cx="758597" cy="9144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7CCBF66-11FF-00D3-292E-AB1BB2983D2F}"/>
              </a:ext>
            </a:extLst>
          </p:cNvPr>
          <p:cNvSpPr/>
          <p:nvPr/>
        </p:nvSpPr>
        <p:spPr>
          <a:xfrm>
            <a:off x="4406371" y="3670589"/>
            <a:ext cx="116146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Learned Mapping</a:t>
            </a:r>
          </a:p>
        </p:txBody>
      </p:sp>
      <p:pic>
        <p:nvPicPr>
          <p:cNvPr id="39" name="Picture 38" descr="A graph showing a blue square&#10;&#10;Description automatically generated with medium confidence">
            <a:extLst>
              <a:ext uri="{FF2B5EF4-FFF2-40B4-BE49-F238E27FC236}">
                <a16:creationId xmlns:a16="http://schemas.microsoft.com/office/drawing/2014/main" id="{E1861443-CF5E-E4CB-7AFD-F1835B1A1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10399" r="17968" b="18339"/>
          <a:stretch/>
        </p:blipFill>
        <p:spPr>
          <a:xfrm rot="10800000">
            <a:off x="5716701" y="3670589"/>
            <a:ext cx="758597" cy="914400"/>
          </a:xfrm>
          <a:prstGeom prst="rect">
            <a:avLst/>
          </a:prstGeom>
        </p:spPr>
      </p:pic>
      <p:sp>
        <p:nvSpPr>
          <p:cNvPr id="48" name="Flowchart: Manual Operation 47">
            <a:extLst>
              <a:ext uri="{FF2B5EF4-FFF2-40B4-BE49-F238E27FC236}">
                <a16:creationId xmlns:a16="http://schemas.microsoft.com/office/drawing/2014/main" id="{09DCDB4B-1AF7-50AB-13B0-9D70FDFF2886}"/>
              </a:ext>
            </a:extLst>
          </p:cNvPr>
          <p:cNvSpPr/>
          <p:nvPr/>
        </p:nvSpPr>
        <p:spPr>
          <a:xfrm rot="5400000" flipH="1">
            <a:off x="6539855" y="3671351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Image Decoder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03F351-B36A-51F3-2D69-56CA17B5B793}"/>
              </a:ext>
            </a:extLst>
          </p:cNvPr>
          <p:cNvSpPr txBox="1"/>
          <p:nvPr/>
        </p:nvSpPr>
        <p:spPr>
          <a:xfrm>
            <a:off x="1271918" y="3810497"/>
            <a:ext cx="121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solution</a:t>
            </a:r>
          </a:p>
        </p:txBody>
      </p:sp>
      <p:sp>
        <p:nvSpPr>
          <p:cNvPr id="50" name="Flowchart: Manual Operation 49">
            <a:extLst>
              <a:ext uri="{FF2B5EF4-FFF2-40B4-BE49-F238E27FC236}">
                <a16:creationId xmlns:a16="http://schemas.microsoft.com/office/drawing/2014/main" id="{895D1687-C901-5052-AA79-00B1AED25B0F}"/>
              </a:ext>
            </a:extLst>
          </p:cNvPr>
          <p:cNvSpPr/>
          <p:nvPr/>
        </p:nvSpPr>
        <p:spPr>
          <a:xfrm rot="16200000">
            <a:off x="2444769" y="4725107"/>
            <a:ext cx="914399" cy="912875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Image Encoder</a:t>
            </a:r>
          </a:p>
        </p:txBody>
      </p:sp>
      <p:pic>
        <p:nvPicPr>
          <p:cNvPr id="51" name="Picture 50" descr="A graph showing a blue square&#10;&#10;Description automatically generated with medium confidence">
            <a:extLst>
              <a:ext uri="{FF2B5EF4-FFF2-40B4-BE49-F238E27FC236}">
                <a16:creationId xmlns:a16="http://schemas.microsoft.com/office/drawing/2014/main" id="{48D4135D-2350-7BFF-4779-71BFAA371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10399" r="17968" b="18339"/>
          <a:stretch/>
        </p:blipFill>
        <p:spPr>
          <a:xfrm>
            <a:off x="3503090" y="4724344"/>
            <a:ext cx="758597" cy="914400"/>
          </a:xfrm>
          <a:prstGeom prst="rect">
            <a:avLst/>
          </a:prstGeom>
        </p:spPr>
      </p:pic>
      <p:sp>
        <p:nvSpPr>
          <p:cNvPr id="52" name="Flowchart: Manual Operation 51">
            <a:extLst>
              <a:ext uri="{FF2B5EF4-FFF2-40B4-BE49-F238E27FC236}">
                <a16:creationId xmlns:a16="http://schemas.microsoft.com/office/drawing/2014/main" id="{94FA87F8-FB90-D90B-E362-68C3245E2F14}"/>
              </a:ext>
            </a:extLst>
          </p:cNvPr>
          <p:cNvSpPr/>
          <p:nvPr/>
        </p:nvSpPr>
        <p:spPr>
          <a:xfrm rot="5400000" flipH="1">
            <a:off x="4962747" y="4167966"/>
            <a:ext cx="914399" cy="2027154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Custom-trained Image Decoder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6F7DF4-4804-2016-4123-391726FB182F}"/>
              </a:ext>
            </a:extLst>
          </p:cNvPr>
          <p:cNvSpPr txBox="1"/>
          <p:nvPr/>
        </p:nvSpPr>
        <p:spPr>
          <a:xfrm>
            <a:off x="1271918" y="4885958"/>
            <a:ext cx="121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Worse solution</a:t>
            </a:r>
          </a:p>
        </p:txBody>
      </p:sp>
    </p:spTree>
    <p:extLst>
      <p:ext uri="{BB962C8B-B14F-4D97-AF65-F5344CB8AC3E}">
        <p14:creationId xmlns:p14="http://schemas.microsoft.com/office/powerpoint/2010/main" val="296135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68411-E1AE-B222-4C89-888F7232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3AD9-0449-3C2D-DB49-541DE9EC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Soar cognitive architecture:</a:t>
            </a:r>
          </a:p>
          <a:p>
            <a:pPr lvl="1"/>
            <a:r>
              <a:rPr lang="en-US" dirty="0"/>
              <a:t>Good for deliberative and symbolic reasoning</a:t>
            </a:r>
          </a:p>
          <a:p>
            <a:pPr lvl="1"/>
            <a:r>
              <a:rPr lang="en-US" dirty="0"/>
              <a:t>Bad for low-level visual processing</a:t>
            </a:r>
          </a:p>
          <a:p>
            <a:r>
              <a:rPr lang="en-US" dirty="0"/>
              <a:t>Deep learning:</a:t>
            </a:r>
          </a:p>
          <a:p>
            <a:pPr lvl="1"/>
            <a:r>
              <a:rPr lang="en-US" dirty="0"/>
              <a:t>Good for low-level visual processing</a:t>
            </a:r>
          </a:p>
          <a:p>
            <a:pPr lvl="1"/>
            <a:r>
              <a:rPr lang="en-US" dirty="0"/>
              <a:t>Bad for deliberative and symbolic reasoning</a:t>
            </a:r>
          </a:p>
          <a:p>
            <a:r>
              <a:rPr lang="en-US" dirty="0"/>
              <a:t>Combine the two!</a:t>
            </a:r>
          </a:p>
        </p:txBody>
      </p:sp>
    </p:spTree>
    <p:extLst>
      <p:ext uri="{BB962C8B-B14F-4D97-AF65-F5344CB8AC3E}">
        <p14:creationId xmlns:p14="http://schemas.microsoft.com/office/powerpoint/2010/main" val="159667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466DC-4958-090B-A70F-CB1E45FB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BFA143-EA11-B6B0-6E00-F3571CB2D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SVS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 Feature 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250577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4EAA-89ED-EB0E-B623-CA13A607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Spatial-Visual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64986-D0A1-D659-6090-87669FEAA774}"/>
              </a:ext>
            </a:extLst>
          </p:cNvPr>
          <p:cNvSpPr txBox="1"/>
          <p:nvPr/>
        </p:nvSpPr>
        <p:spPr>
          <a:xfrm>
            <a:off x="0" y="6581001"/>
            <a:ext cx="9287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Laird 2012, “The Soar Cognitive Architecture”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5B24A-2C88-FDAD-ED97-50B4389B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554506" cy="44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3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4EAA-89ED-EB0E-B623-CA13A607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SVS: Spatial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64986-D0A1-D659-6090-87669FEAA774}"/>
              </a:ext>
            </a:extLst>
          </p:cNvPr>
          <p:cNvSpPr txBox="1"/>
          <p:nvPr/>
        </p:nvSpPr>
        <p:spPr>
          <a:xfrm>
            <a:off x="0" y="6581001"/>
            <a:ext cx="9287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Laird 2012, “The Soar Cognitive Architecture”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5B24A-2C88-FDAD-ED97-50B4389B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554506" cy="4490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F4571-6780-404B-37A8-61AD6FB49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34" t="11078" r="12493"/>
          <a:stretch/>
        </p:blipFill>
        <p:spPr>
          <a:xfrm>
            <a:off x="6187610" y="2987400"/>
            <a:ext cx="3371286" cy="3188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C8FC8-027C-C8F5-C0AB-839BFF387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741" y="1690688"/>
            <a:ext cx="3931024" cy="1296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9C0605-C147-84BC-641B-5143D0B4C0A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359802" y="3922705"/>
            <a:ext cx="2827808" cy="26282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F025991-00AF-5889-59AB-A3824CCA1790}"/>
              </a:ext>
            </a:extLst>
          </p:cNvPr>
          <p:cNvSpPr/>
          <p:nvPr/>
        </p:nvSpPr>
        <p:spPr>
          <a:xfrm>
            <a:off x="1702313" y="2825051"/>
            <a:ext cx="1300863" cy="698078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FFCB94-23A0-6460-9579-0DEB866BCA0B}"/>
              </a:ext>
            </a:extLst>
          </p:cNvPr>
          <p:cNvCxnSpPr>
            <a:stCxn id="16" idx="6"/>
          </p:cNvCxnSpPr>
          <p:nvPr/>
        </p:nvCxnSpPr>
        <p:spPr>
          <a:xfrm flipV="1">
            <a:off x="3003176" y="2348753"/>
            <a:ext cx="3092824" cy="82533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D98699-92CB-012B-C8FA-6404642ECB82}"/>
              </a:ext>
            </a:extLst>
          </p:cNvPr>
          <p:cNvSpPr/>
          <p:nvPr/>
        </p:nvSpPr>
        <p:spPr>
          <a:xfrm>
            <a:off x="1631576" y="3573666"/>
            <a:ext cx="1728226" cy="698078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3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4EAA-89ED-EB0E-B623-CA13A607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SVS: Visual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64986-D0A1-D659-6090-87669FEAA774}"/>
              </a:ext>
            </a:extLst>
          </p:cNvPr>
          <p:cNvSpPr txBox="1"/>
          <p:nvPr/>
        </p:nvSpPr>
        <p:spPr>
          <a:xfrm>
            <a:off x="0" y="6581001"/>
            <a:ext cx="9287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Laird 2012, “The Soar Cognitive Architecture”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5B24A-2C88-FDAD-ED97-50B4389B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554506" cy="449073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9C96B86-34BB-CEE7-0579-14D58C3CCFC4}"/>
              </a:ext>
            </a:extLst>
          </p:cNvPr>
          <p:cNvSpPr/>
          <p:nvPr/>
        </p:nvSpPr>
        <p:spPr>
          <a:xfrm>
            <a:off x="1276490" y="4276164"/>
            <a:ext cx="606098" cy="519954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02FFB0-5939-C4AE-1F08-C88B3AD7C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268" y="4228527"/>
            <a:ext cx="2248214" cy="1952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29C4C6-8315-3104-9410-570DDBDBF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613" y="2000912"/>
            <a:ext cx="5383523" cy="191028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E00155-89AF-533A-AEB1-9524E54B62AD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3290047" y="5204976"/>
            <a:ext cx="3610221" cy="9674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3894A-5759-6D70-7466-1B055D5DE30A}"/>
              </a:ext>
            </a:extLst>
          </p:cNvPr>
          <p:cNvSpPr/>
          <p:nvPr/>
        </p:nvSpPr>
        <p:spPr>
          <a:xfrm>
            <a:off x="1165411" y="4883952"/>
            <a:ext cx="2124636" cy="835529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29D56E-7B1C-DD2D-935A-04E85E9F4941}"/>
              </a:ext>
            </a:extLst>
          </p:cNvPr>
          <p:cNvSpPr/>
          <p:nvPr/>
        </p:nvSpPr>
        <p:spPr>
          <a:xfrm>
            <a:off x="3538326" y="5319713"/>
            <a:ext cx="621297" cy="457200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9AFBA2-98B1-436F-78CE-C578F8615F71}"/>
              </a:ext>
            </a:extLst>
          </p:cNvPr>
          <p:cNvCxnSpPr>
            <a:stCxn id="23" idx="0"/>
          </p:cNvCxnSpPr>
          <p:nvPr/>
        </p:nvCxnSpPr>
        <p:spPr>
          <a:xfrm flipV="1">
            <a:off x="3848975" y="3429000"/>
            <a:ext cx="1483638" cy="18907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D465B3-8AB3-2158-18E8-9D191C862034}"/>
              </a:ext>
            </a:extLst>
          </p:cNvPr>
          <p:cNvCxnSpPr>
            <a:stCxn id="4" idx="7"/>
          </p:cNvCxnSpPr>
          <p:nvPr/>
        </p:nvCxnSpPr>
        <p:spPr>
          <a:xfrm flipV="1">
            <a:off x="1793827" y="3429000"/>
            <a:ext cx="3538786" cy="9233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419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8708</TotalTime>
  <Words>1340</Words>
  <Application>Microsoft Office PowerPoint</Application>
  <PresentationFormat>Widescreen</PresentationFormat>
  <Paragraphs>405</Paragraphs>
  <Slides>41</Slides>
  <Notes>19</Notes>
  <HiddenSlides>14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Aptos Display</vt:lpstr>
      <vt:lpstr>Arial</vt:lpstr>
      <vt:lpstr>Calibri</vt:lpstr>
      <vt:lpstr>Calibri Light</vt:lpstr>
      <vt:lpstr>Office Theme</vt:lpstr>
      <vt:lpstr>1_Office Theme</vt:lpstr>
      <vt:lpstr>Progress on Visual-Symbolic Reasoning in Soar</vt:lpstr>
      <vt:lpstr>Motivating Example</vt:lpstr>
      <vt:lpstr>Motivating Example</vt:lpstr>
      <vt:lpstr>Deliberative Reasoning</vt:lpstr>
      <vt:lpstr>Proposal</vt:lpstr>
      <vt:lpstr>Background</vt:lpstr>
      <vt:lpstr>Current Spatial-Visual System</vt:lpstr>
      <vt:lpstr>Current SVS: Spatial</vt:lpstr>
      <vt:lpstr>Current SVS: Visual</vt:lpstr>
      <vt:lpstr>Visual Reasoning Revamp</vt:lpstr>
      <vt:lpstr>SVS2 Overview</vt:lpstr>
      <vt:lpstr>Visual Processes</vt:lpstr>
      <vt:lpstr>Visual Manipulation Processes</vt:lpstr>
      <vt:lpstr>Visual-Symbolic Translation Processes</vt:lpstr>
      <vt:lpstr>Visual Learning Processes</vt:lpstr>
      <vt:lpstr>Visual Operators (VOps)</vt:lpstr>
      <vt:lpstr>Visual Operation Graphs (VOGs)</vt:lpstr>
      <vt:lpstr>Visual Working Memory</vt:lpstr>
      <vt:lpstr>Visual Working Memory</vt:lpstr>
      <vt:lpstr>Visual Knowledge Representations</vt:lpstr>
      <vt:lpstr>Visual-Symbolic Translation Revisited</vt:lpstr>
      <vt:lpstr>Descriptive Knowledge</vt:lpstr>
      <vt:lpstr>Solution: Visual Concept Descriptor</vt:lpstr>
      <vt:lpstr>Visual Feature Extraction</vt:lpstr>
      <vt:lpstr>Generative Modeling</vt:lpstr>
      <vt:lpstr>Simplify with Pre-trained Encoders</vt:lpstr>
      <vt:lpstr>Generative Models for VCDs</vt:lpstr>
      <vt:lpstr>Generative Models for VCDs</vt:lpstr>
      <vt:lpstr>Visual Long-Term Memory</vt:lpstr>
      <vt:lpstr>Evaluation</vt:lpstr>
      <vt:lpstr>Evaluating Deliberative V-S Reasoning</vt:lpstr>
      <vt:lpstr>Image Factory</vt:lpstr>
      <vt:lpstr>Image Factory</vt:lpstr>
      <vt:lpstr>Image Factory Example</vt:lpstr>
      <vt:lpstr>Progress/Future Work Summary</vt:lpstr>
      <vt:lpstr>Outline</vt:lpstr>
      <vt:lpstr>Outline</vt:lpstr>
      <vt:lpstr>SVS2 Memories Overview</vt:lpstr>
      <vt:lpstr>PowerPoint Presentation</vt:lpstr>
      <vt:lpstr>Problem: Need encoder/decoder pair</vt:lpstr>
      <vt:lpstr>Problem: Need encoder/decoder pair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Boggs</dc:creator>
  <cp:lastModifiedBy>James Boggs</cp:lastModifiedBy>
  <cp:revision>1</cp:revision>
  <dcterms:created xsi:type="dcterms:W3CDTF">2024-04-03T16:32:45Z</dcterms:created>
  <dcterms:modified xsi:type="dcterms:W3CDTF">2024-05-29T14:10:09Z</dcterms:modified>
</cp:coreProperties>
</file>